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76" r:id="rId2"/>
    <p:sldId id="273" r:id="rId3"/>
    <p:sldId id="268" r:id="rId4"/>
    <p:sldId id="267" r:id="rId5"/>
    <p:sldId id="262" r:id="rId6"/>
    <p:sldId id="258" r:id="rId7"/>
    <p:sldId id="279" r:id="rId8"/>
    <p:sldId id="274" r:id="rId9"/>
    <p:sldId id="263" r:id="rId10"/>
    <p:sldId id="280" r:id="rId11"/>
    <p:sldId id="278" r:id="rId12"/>
    <p:sldId id="286" r:id="rId13"/>
    <p:sldId id="287" r:id="rId14"/>
    <p:sldId id="284" r:id="rId15"/>
    <p:sldId id="265" r:id="rId16"/>
    <p:sldId id="282" r:id="rId17"/>
    <p:sldId id="281" r:id="rId18"/>
    <p:sldId id="283" r:id="rId19"/>
    <p:sldId id="266" r:id="rId20"/>
    <p:sldId id="277" r:id="rId21"/>
    <p:sldId id="275" r:id="rId22"/>
    <p:sldId id="269" r:id="rId23"/>
    <p:sldId id="285" r:id="rId2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jpeg"/><Relationship Id="rId6" Type="http://schemas.openxmlformats.org/officeDocument/2006/relationships/image" Target="../media/image20.wmf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jpeg"/><Relationship Id="rId6" Type="http://schemas.openxmlformats.org/officeDocument/2006/relationships/image" Target="../media/image20.wmf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22D4AD-8215-46B2-8976-303EE12BAD55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1821E25-CA35-4CC3-9CCD-880CA8E9D1AA}">
      <dgm:prSet/>
      <dgm:spPr>
        <a:solidFill>
          <a:schemeClr val="accent3">
            <a:lumMod val="5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0"/>
          <a:r>
            <a:rPr lang="zh-TW" dirty="0" smtClean="0"/>
            <a:t>工業類</a:t>
          </a:r>
          <a:endParaRPr lang="zh-TW" dirty="0"/>
        </a:p>
      </dgm:t>
    </dgm:pt>
    <dgm:pt modelId="{B7952BF6-DF6E-448B-8DB7-11E829960A79}" type="parTrans" cxnId="{7C9037F6-2C44-4177-8394-F274151DF5BB}">
      <dgm:prSet/>
      <dgm:spPr/>
      <dgm:t>
        <a:bodyPr/>
        <a:lstStyle/>
        <a:p>
          <a:endParaRPr lang="zh-TW" altLang="en-US"/>
        </a:p>
      </dgm:t>
    </dgm:pt>
    <dgm:pt modelId="{ACFE4074-3700-4E81-B012-D41379DF17EA}" type="sibTrans" cxnId="{7C9037F6-2C44-4177-8394-F274151DF5BB}">
      <dgm:prSet/>
      <dgm:spPr/>
      <dgm:t>
        <a:bodyPr/>
        <a:lstStyle/>
        <a:p>
          <a:endParaRPr lang="zh-TW" altLang="en-US"/>
        </a:p>
      </dgm:t>
    </dgm:pt>
    <dgm:pt modelId="{D7DA432F-1DBE-4C92-A6ED-6AC3A0DAD1C9}">
      <dgm:prSet/>
      <dgm:spPr>
        <a:solidFill>
          <a:schemeClr val="accent2">
            <a:lumMod val="75000"/>
          </a:schemeClr>
        </a:solidFill>
        <a:ln>
          <a:solidFill>
            <a:srgbClr val="FFC000"/>
          </a:solidFill>
        </a:ln>
      </dgm:spPr>
      <dgm:t>
        <a:bodyPr/>
        <a:lstStyle/>
        <a:p>
          <a:pPr rtl="0"/>
          <a:r>
            <a:rPr lang="zh-TW" dirty="0" smtClean="0"/>
            <a:t>商業類</a:t>
          </a:r>
          <a:endParaRPr lang="zh-TW" dirty="0"/>
        </a:p>
      </dgm:t>
    </dgm:pt>
    <dgm:pt modelId="{35F6E991-4695-4211-B059-623BCB6D5A9B}" type="parTrans" cxnId="{D658F7FB-0CF9-4C8F-B4CD-8F05ED182914}">
      <dgm:prSet/>
      <dgm:spPr/>
      <dgm:t>
        <a:bodyPr/>
        <a:lstStyle/>
        <a:p>
          <a:endParaRPr lang="zh-TW" altLang="en-US"/>
        </a:p>
      </dgm:t>
    </dgm:pt>
    <dgm:pt modelId="{2A0DD5AD-68C8-4A42-B79D-BF9FFEDE55FB}" type="sibTrans" cxnId="{D658F7FB-0CF9-4C8F-B4CD-8F05ED182914}">
      <dgm:prSet/>
      <dgm:spPr/>
      <dgm:t>
        <a:bodyPr/>
        <a:lstStyle/>
        <a:p>
          <a:endParaRPr lang="zh-TW" altLang="en-US"/>
        </a:p>
      </dgm:t>
    </dgm:pt>
    <dgm:pt modelId="{94F36377-57EB-4CCC-AA75-D70461496D74}">
      <dgm:prSet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pPr rtl="0"/>
          <a:r>
            <a:rPr lang="zh-TW" dirty="0" smtClean="0"/>
            <a:t>家事類</a:t>
          </a:r>
          <a:endParaRPr lang="zh-TW" dirty="0"/>
        </a:p>
      </dgm:t>
    </dgm:pt>
    <dgm:pt modelId="{3EC37BE7-9E70-43A5-927F-CFCD56313797}" type="parTrans" cxnId="{C9D2CB01-0448-4909-92A8-D2A8BCFA5C0D}">
      <dgm:prSet/>
      <dgm:spPr/>
      <dgm:t>
        <a:bodyPr/>
        <a:lstStyle/>
        <a:p>
          <a:endParaRPr lang="zh-TW" altLang="en-US"/>
        </a:p>
      </dgm:t>
    </dgm:pt>
    <dgm:pt modelId="{3B03CB0F-9379-4F4A-96D9-89A7F8353E4D}" type="sibTrans" cxnId="{C9D2CB01-0448-4909-92A8-D2A8BCFA5C0D}">
      <dgm:prSet/>
      <dgm:spPr/>
      <dgm:t>
        <a:bodyPr/>
        <a:lstStyle/>
        <a:p>
          <a:endParaRPr lang="zh-TW" altLang="en-US"/>
        </a:p>
      </dgm:t>
    </dgm:pt>
    <dgm:pt modelId="{E42FCCBD-BEB6-4422-A591-31C45DCAC7EB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zh-TW" dirty="0" smtClean="0"/>
            <a:t>農業類</a:t>
          </a:r>
          <a:endParaRPr lang="zh-TW" dirty="0"/>
        </a:p>
      </dgm:t>
    </dgm:pt>
    <dgm:pt modelId="{801C7EAC-A0E8-4563-AFC6-0D77CFB7C8FF}" type="parTrans" cxnId="{EF243F7E-187D-4305-83C9-5ED4820CE142}">
      <dgm:prSet/>
      <dgm:spPr/>
      <dgm:t>
        <a:bodyPr/>
        <a:lstStyle/>
        <a:p>
          <a:endParaRPr lang="zh-TW" altLang="en-US"/>
        </a:p>
      </dgm:t>
    </dgm:pt>
    <dgm:pt modelId="{6EE0834D-75ED-4806-90D9-715703A308AD}" type="sibTrans" cxnId="{EF243F7E-187D-4305-83C9-5ED4820CE142}">
      <dgm:prSet/>
      <dgm:spPr/>
      <dgm:t>
        <a:bodyPr/>
        <a:lstStyle/>
        <a:p>
          <a:endParaRPr lang="zh-TW" altLang="en-US"/>
        </a:p>
      </dgm:t>
    </dgm:pt>
    <dgm:pt modelId="{06A64159-81E7-4A13-9F5F-2E4DC9CC1BD2}">
      <dgm:prSet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pPr rtl="0"/>
          <a:r>
            <a:rPr lang="zh-TW" dirty="0" smtClean="0"/>
            <a:t>藝術類</a:t>
          </a:r>
          <a:endParaRPr lang="zh-TW" dirty="0"/>
        </a:p>
      </dgm:t>
    </dgm:pt>
    <dgm:pt modelId="{8E025AAD-C0CB-4095-8FC3-47EA72049AC0}" type="parTrans" cxnId="{8CAF3737-3392-4418-8029-453541F2E9EE}">
      <dgm:prSet/>
      <dgm:spPr/>
      <dgm:t>
        <a:bodyPr/>
        <a:lstStyle/>
        <a:p>
          <a:endParaRPr lang="zh-TW" altLang="en-US"/>
        </a:p>
      </dgm:t>
    </dgm:pt>
    <dgm:pt modelId="{F70016F5-5F4D-44C4-9847-E27A0DBFCE2A}" type="sibTrans" cxnId="{8CAF3737-3392-4418-8029-453541F2E9EE}">
      <dgm:prSet/>
      <dgm:spPr/>
      <dgm:t>
        <a:bodyPr/>
        <a:lstStyle/>
        <a:p>
          <a:endParaRPr lang="zh-TW" altLang="en-US"/>
        </a:p>
      </dgm:t>
    </dgm:pt>
    <dgm:pt modelId="{1D12B2BA-D189-4893-B171-86042EAB1270}">
      <dgm:prSet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pPr rtl="0"/>
          <a:r>
            <a:rPr lang="zh-TW" altLang="en-US" sz="2000" dirty="0" smtClean="0"/>
            <a:t>海事水產類</a:t>
          </a:r>
          <a:endParaRPr lang="zh-TW" altLang="en-US" sz="2000" dirty="0"/>
        </a:p>
      </dgm:t>
    </dgm:pt>
    <dgm:pt modelId="{D9EEC604-D958-4563-B933-24990D9C67D9}" type="parTrans" cxnId="{8B6A78A0-397B-443D-87A7-6BB584EA4A26}">
      <dgm:prSet/>
      <dgm:spPr/>
      <dgm:t>
        <a:bodyPr/>
        <a:lstStyle/>
        <a:p>
          <a:endParaRPr lang="zh-TW" altLang="en-US"/>
        </a:p>
      </dgm:t>
    </dgm:pt>
    <dgm:pt modelId="{F7543202-AC40-414A-B495-9D69DB898F8F}" type="sibTrans" cxnId="{8B6A78A0-397B-443D-87A7-6BB584EA4A26}">
      <dgm:prSet/>
      <dgm:spPr/>
      <dgm:t>
        <a:bodyPr/>
        <a:lstStyle/>
        <a:p>
          <a:endParaRPr lang="zh-TW" altLang="en-US"/>
        </a:p>
      </dgm:t>
    </dgm:pt>
    <dgm:pt modelId="{8AB58D29-AAB4-47BF-AC47-EF9CBF9F57B5}">
      <dgm:prSet custT="1"/>
      <dgm:spPr/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zh-TW" altLang="en-US" sz="2200" b="1" dirty="0" smtClean="0"/>
            <a:t>機械群</a:t>
          </a:r>
          <a:endParaRPr lang="zh-TW" altLang="en-US" sz="2200" b="1" dirty="0"/>
        </a:p>
      </dgm:t>
    </dgm:pt>
    <dgm:pt modelId="{3F3ACD8E-743E-4C08-B849-5CC9F7173525}" type="parTrans" cxnId="{30531BFB-F37B-4196-AA9D-554EC10E8539}">
      <dgm:prSet/>
      <dgm:spPr/>
      <dgm:t>
        <a:bodyPr/>
        <a:lstStyle/>
        <a:p>
          <a:endParaRPr lang="zh-TW" altLang="en-US"/>
        </a:p>
      </dgm:t>
    </dgm:pt>
    <dgm:pt modelId="{9B0B344E-EE2C-4815-813C-E73F97C8E4AD}" type="sibTrans" cxnId="{30531BFB-F37B-4196-AA9D-554EC10E8539}">
      <dgm:prSet/>
      <dgm:spPr/>
      <dgm:t>
        <a:bodyPr/>
        <a:lstStyle/>
        <a:p>
          <a:endParaRPr lang="zh-TW" altLang="en-US"/>
        </a:p>
      </dgm:t>
    </dgm:pt>
    <dgm:pt modelId="{28D0B151-BC8F-480C-93F7-3F10529E348F}">
      <dgm:prSet custT="1"/>
      <dgm:spPr/>
      <dgm:t>
        <a:bodyPr/>
        <a:lstStyle/>
        <a:p>
          <a:pPr>
            <a:lnSpc>
              <a:spcPts val="3500"/>
            </a:lnSpc>
            <a:spcAft>
              <a:spcPts val="0"/>
            </a:spcAft>
          </a:pPr>
          <a:r>
            <a:rPr lang="zh-TW" altLang="en-US" sz="2800" b="1" dirty="0" smtClean="0"/>
            <a:t>商業管理群</a:t>
          </a:r>
          <a:endParaRPr lang="zh-TW" altLang="en-US" sz="2800" b="1" dirty="0"/>
        </a:p>
      </dgm:t>
    </dgm:pt>
    <dgm:pt modelId="{440D3B98-AE02-4D18-B2B8-D7A8CF5125C7}" type="parTrans" cxnId="{EFD6807E-7725-450D-9A1B-7A34744C13DB}">
      <dgm:prSet/>
      <dgm:spPr/>
      <dgm:t>
        <a:bodyPr/>
        <a:lstStyle/>
        <a:p>
          <a:endParaRPr lang="zh-TW" altLang="en-US"/>
        </a:p>
      </dgm:t>
    </dgm:pt>
    <dgm:pt modelId="{EB55D9BA-9C94-4688-838A-858F13DFEA68}" type="sibTrans" cxnId="{EFD6807E-7725-450D-9A1B-7A34744C13DB}">
      <dgm:prSet/>
      <dgm:spPr/>
      <dgm:t>
        <a:bodyPr/>
        <a:lstStyle/>
        <a:p>
          <a:endParaRPr lang="zh-TW" altLang="en-US"/>
        </a:p>
      </dgm:t>
    </dgm:pt>
    <dgm:pt modelId="{6C675B13-4557-49E0-8B71-8710A09A5B78}">
      <dgm:prSet custT="1"/>
      <dgm:spPr/>
      <dgm:t>
        <a:bodyPr/>
        <a:lstStyle/>
        <a:p>
          <a:pPr>
            <a:lnSpc>
              <a:spcPts val="3500"/>
            </a:lnSpc>
            <a:spcAft>
              <a:spcPts val="0"/>
            </a:spcAft>
          </a:pPr>
          <a:r>
            <a:rPr lang="zh-TW" altLang="en-US" sz="2800" b="1" dirty="0" smtClean="0"/>
            <a:t>外語群</a:t>
          </a:r>
          <a:endParaRPr lang="zh-TW" altLang="en-US" sz="2800" b="1" dirty="0"/>
        </a:p>
      </dgm:t>
    </dgm:pt>
    <dgm:pt modelId="{DC53D042-E06A-458A-BE77-D5B5E90DFB3A}" type="parTrans" cxnId="{B8899A4D-B7EC-4A21-A88A-E44D5FBEEFA5}">
      <dgm:prSet/>
      <dgm:spPr/>
      <dgm:t>
        <a:bodyPr/>
        <a:lstStyle/>
        <a:p>
          <a:endParaRPr lang="zh-TW" altLang="en-US"/>
        </a:p>
      </dgm:t>
    </dgm:pt>
    <dgm:pt modelId="{39FDC41E-CFB1-4DA8-93B5-14721BBEED43}" type="sibTrans" cxnId="{B8899A4D-B7EC-4A21-A88A-E44D5FBEEFA5}">
      <dgm:prSet/>
      <dgm:spPr/>
      <dgm:t>
        <a:bodyPr/>
        <a:lstStyle/>
        <a:p>
          <a:endParaRPr lang="zh-TW" altLang="en-US"/>
        </a:p>
      </dgm:t>
    </dgm:pt>
    <dgm:pt modelId="{4DE2A189-90B5-4FDF-849C-24FF64DB7E83}">
      <dgm:prSet custT="1"/>
      <dgm:spPr/>
      <dgm:t>
        <a:bodyPr/>
        <a:lstStyle/>
        <a:p>
          <a:pPr>
            <a:lnSpc>
              <a:spcPts val="3500"/>
            </a:lnSpc>
            <a:spcAft>
              <a:spcPts val="0"/>
            </a:spcAft>
          </a:pPr>
          <a:r>
            <a:rPr lang="zh-TW" altLang="en-US" sz="2800" b="1" dirty="0" smtClean="0"/>
            <a:t>設計群</a:t>
          </a:r>
          <a:endParaRPr lang="zh-TW" altLang="en-US" sz="2800" b="1" dirty="0"/>
        </a:p>
      </dgm:t>
    </dgm:pt>
    <dgm:pt modelId="{DD7A01E5-29EB-4084-9B81-660A5BC95E3E}" type="parTrans" cxnId="{96D40869-49B1-4987-B9D7-E365FA92E404}">
      <dgm:prSet/>
      <dgm:spPr/>
      <dgm:t>
        <a:bodyPr/>
        <a:lstStyle/>
        <a:p>
          <a:endParaRPr lang="zh-TW" altLang="en-US"/>
        </a:p>
      </dgm:t>
    </dgm:pt>
    <dgm:pt modelId="{859B30D9-7C61-46B0-BD2D-9976F0701FB3}" type="sibTrans" cxnId="{96D40869-49B1-4987-B9D7-E365FA92E404}">
      <dgm:prSet/>
      <dgm:spPr/>
      <dgm:t>
        <a:bodyPr/>
        <a:lstStyle/>
        <a:p>
          <a:endParaRPr lang="zh-TW" altLang="en-US"/>
        </a:p>
      </dgm:t>
    </dgm:pt>
    <dgm:pt modelId="{CF74F626-BED6-4F9F-9E87-EA80E0B57DEE}">
      <dgm:prSet custT="1"/>
      <dgm:spPr/>
      <dgm:t>
        <a:bodyPr/>
        <a:lstStyle/>
        <a:p>
          <a:pPr>
            <a:lnSpc>
              <a:spcPts val="3500"/>
            </a:lnSpc>
            <a:spcAft>
              <a:spcPts val="0"/>
            </a:spcAft>
          </a:pPr>
          <a:r>
            <a:rPr lang="zh-TW" altLang="en-US" sz="2800" b="1" dirty="0" smtClean="0"/>
            <a:t>食品群</a:t>
          </a:r>
          <a:endParaRPr lang="zh-TW" altLang="en-US" sz="2800" b="1" dirty="0"/>
        </a:p>
      </dgm:t>
    </dgm:pt>
    <dgm:pt modelId="{26B0FE71-608E-4C18-A55B-394000780598}" type="parTrans" cxnId="{CAC008F7-046F-40EF-86C6-C090AC7AB621}">
      <dgm:prSet/>
      <dgm:spPr/>
      <dgm:t>
        <a:bodyPr/>
        <a:lstStyle/>
        <a:p>
          <a:endParaRPr lang="zh-TW" altLang="en-US"/>
        </a:p>
      </dgm:t>
    </dgm:pt>
    <dgm:pt modelId="{24C8A3B3-577D-4605-8AC1-0098DEE57290}" type="sibTrans" cxnId="{CAC008F7-046F-40EF-86C6-C090AC7AB621}">
      <dgm:prSet/>
      <dgm:spPr/>
      <dgm:t>
        <a:bodyPr/>
        <a:lstStyle/>
        <a:p>
          <a:endParaRPr lang="zh-TW" altLang="en-US"/>
        </a:p>
      </dgm:t>
    </dgm:pt>
    <dgm:pt modelId="{1DE6315F-9DDF-4446-83CB-B6B3DE03C080}">
      <dgm:prSet custT="1"/>
      <dgm:spPr/>
      <dgm:t>
        <a:bodyPr/>
        <a:lstStyle/>
        <a:p>
          <a:pPr>
            <a:lnSpc>
              <a:spcPts val="3500"/>
            </a:lnSpc>
            <a:spcAft>
              <a:spcPts val="0"/>
            </a:spcAft>
          </a:pPr>
          <a:r>
            <a:rPr lang="zh-TW" altLang="en-US" sz="2800" b="1" dirty="0" smtClean="0"/>
            <a:t>家政群</a:t>
          </a:r>
          <a:endParaRPr lang="zh-TW" altLang="en-US" sz="2800" b="1" dirty="0"/>
        </a:p>
      </dgm:t>
    </dgm:pt>
    <dgm:pt modelId="{9AF7429A-D76C-4005-BABF-39DE0FCA9DC4}" type="parTrans" cxnId="{7C6DB730-D925-4E87-8DB7-2CB185B3AFA3}">
      <dgm:prSet/>
      <dgm:spPr/>
      <dgm:t>
        <a:bodyPr/>
        <a:lstStyle/>
        <a:p>
          <a:endParaRPr lang="zh-TW" altLang="en-US"/>
        </a:p>
      </dgm:t>
    </dgm:pt>
    <dgm:pt modelId="{87E8A52F-8D88-4EBF-A741-486D5F3F8021}" type="sibTrans" cxnId="{7C6DB730-D925-4E87-8DB7-2CB185B3AFA3}">
      <dgm:prSet/>
      <dgm:spPr/>
      <dgm:t>
        <a:bodyPr/>
        <a:lstStyle/>
        <a:p>
          <a:endParaRPr lang="zh-TW" altLang="en-US"/>
        </a:p>
      </dgm:t>
    </dgm:pt>
    <dgm:pt modelId="{871D3EF0-5364-4BC6-BB6D-3824D1AA368B}">
      <dgm:prSet custT="1"/>
      <dgm:spPr/>
      <dgm:t>
        <a:bodyPr/>
        <a:lstStyle/>
        <a:p>
          <a:pPr>
            <a:lnSpc>
              <a:spcPts val="3500"/>
            </a:lnSpc>
            <a:spcAft>
              <a:spcPts val="0"/>
            </a:spcAft>
          </a:pPr>
          <a:r>
            <a:rPr lang="zh-TW" altLang="en-US" sz="2800" b="1" dirty="0" smtClean="0"/>
            <a:t>餐飲群</a:t>
          </a:r>
          <a:endParaRPr lang="zh-TW" altLang="en-US" sz="2800" b="1" dirty="0"/>
        </a:p>
      </dgm:t>
    </dgm:pt>
    <dgm:pt modelId="{F2A055F7-DAD6-4FF1-AEDE-66D534766291}" type="parTrans" cxnId="{216C8A95-EE79-4941-88FB-63499809F746}">
      <dgm:prSet/>
      <dgm:spPr/>
      <dgm:t>
        <a:bodyPr/>
        <a:lstStyle/>
        <a:p>
          <a:endParaRPr lang="zh-TW" altLang="en-US"/>
        </a:p>
      </dgm:t>
    </dgm:pt>
    <dgm:pt modelId="{2C0AB0C0-979C-4B20-A260-F2676D5BAF9F}" type="sibTrans" cxnId="{216C8A95-EE79-4941-88FB-63499809F746}">
      <dgm:prSet/>
      <dgm:spPr/>
      <dgm:t>
        <a:bodyPr/>
        <a:lstStyle/>
        <a:p>
          <a:endParaRPr lang="zh-TW" altLang="en-US"/>
        </a:p>
      </dgm:t>
    </dgm:pt>
    <dgm:pt modelId="{6521F3DB-9992-4148-82DF-37024D19CE8B}">
      <dgm:prSet custT="1"/>
      <dgm:spPr/>
      <dgm:t>
        <a:bodyPr/>
        <a:lstStyle/>
        <a:p>
          <a:r>
            <a:rPr lang="zh-TW" altLang="en-US" sz="4400" dirty="0" smtClean="0"/>
            <a:t>農業群</a:t>
          </a:r>
          <a:endParaRPr lang="zh-TW" altLang="en-US" sz="4400" dirty="0"/>
        </a:p>
      </dgm:t>
    </dgm:pt>
    <dgm:pt modelId="{D69696FA-5F79-4204-A56F-427881483151}" type="parTrans" cxnId="{CD05B86C-4FCA-4415-8E88-51395B79CEDA}">
      <dgm:prSet/>
      <dgm:spPr/>
      <dgm:t>
        <a:bodyPr/>
        <a:lstStyle/>
        <a:p>
          <a:endParaRPr lang="zh-TW" altLang="en-US"/>
        </a:p>
      </dgm:t>
    </dgm:pt>
    <dgm:pt modelId="{ADB51AAB-B0EC-4F14-A26C-DBEA0098BEA6}" type="sibTrans" cxnId="{CD05B86C-4FCA-4415-8E88-51395B79CEDA}">
      <dgm:prSet/>
      <dgm:spPr/>
      <dgm:t>
        <a:bodyPr/>
        <a:lstStyle/>
        <a:p>
          <a:endParaRPr lang="zh-TW" altLang="en-US"/>
        </a:p>
      </dgm:t>
    </dgm:pt>
    <dgm:pt modelId="{3510E9A9-9DA2-4E67-AC2C-AD183B0A8B0E}">
      <dgm:prSet custT="1"/>
      <dgm:spPr/>
      <dgm:t>
        <a:bodyPr/>
        <a:lstStyle/>
        <a:p>
          <a:r>
            <a:rPr lang="zh-TW" altLang="en-US" sz="4400" dirty="0" smtClean="0"/>
            <a:t>藝術群</a:t>
          </a:r>
          <a:endParaRPr lang="zh-TW" altLang="en-US" sz="4400" dirty="0"/>
        </a:p>
      </dgm:t>
    </dgm:pt>
    <dgm:pt modelId="{E06068BF-9320-4FB8-9C78-7E9D9A7D4836}" type="parTrans" cxnId="{C5882B50-300F-429F-9980-98FA745BE392}">
      <dgm:prSet/>
      <dgm:spPr/>
      <dgm:t>
        <a:bodyPr/>
        <a:lstStyle/>
        <a:p>
          <a:endParaRPr lang="zh-TW" altLang="en-US"/>
        </a:p>
      </dgm:t>
    </dgm:pt>
    <dgm:pt modelId="{3AAAD730-1361-47A0-B031-12A550B98665}" type="sibTrans" cxnId="{C5882B50-300F-429F-9980-98FA745BE392}">
      <dgm:prSet/>
      <dgm:spPr/>
      <dgm:t>
        <a:bodyPr/>
        <a:lstStyle/>
        <a:p>
          <a:endParaRPr lang="zh-TW" altLang="en-US"/>
        </a:p>
      </dgm:t>
    </dgm:pt>
    <dgm:pt modelId="{4DDC09F7-EB90-4ED2-A6D7-406B31BD1406}">
      <dgm:prSet custT="1"/>
      <dgm:spPr/>
      <dgm:t>
        <a:bodyPr/>
        <a:lstStyle/>
        <a:p>
          <a:r>
            <a:rPr lang="zh-TW" altLang="en-US" sz="3200" b="1" dirty="0" smtClean="0"/>
            <a:t>海事群</a:t>
          </a:r>
          <a:endParaRPr lang="zh-TW" altLang="en-US" sz="3200" b="1" dirty="0"/>
        </a:p>
      </dgm:t>
    </dgm:pt>
    <dgm:pt modelId="{55E9B87B-6031-409C-AEEF-6ED4D11BDDE4}" type="parTrans" cxnId="{460E5D8C-2EB4-408E-AEB0-704A677F102E}">
      <dgm:prSet/>
      <dgm:spPr/>
      <dgm:t>
        <a:bodyPr/>
        <a:lstStyle/>
        <a:p>
          <a:endParaRPr lang="zh-TW" altLang="en-US"/>
        </a:p>
      </dgm:t>
    </dgm:pt>
    <dgm:pt modelId="{2B662132-AF87-47AF-956A-A4FE4B321837}" type="sibTrans" cxnId="{460E5D8C-2EB4-408E-AEB0-704A677F102E}">
      <dgm:prSet/>
      <dgm:spPr/>
      <dgm:t>
        <a:bodyPr/>
        <a:lstStyle/>
        <a:p>
          <a:endParaRPr lang="zh-TW" altLang="en-US"/>
        </a:p>
      </dgm:t>
    </dgm:pt>
    <dgm:pt modelId="{03D3B727-23AE-4160-A402-B64DF2112D5B}">
      <dgm:prSet custT="1"/>
      <dgm:spPr/>
      <dgm:t>
        <a:bodyPr/>
        <a:lstStyle/>
        <a:p>
          <a:r>
            <a:rPr lang="zh-TW" altLang="en-US" sz="3200" b="1" dirty="0" smtClean="0"/>
            <a:t>水產群</a:t>
          </a:r>
          <a:endParaRPr lang="zh-TW" altLang="en-US" sz="3200" b="1" dirty="0"/>
        </a:p>
      </dgm:t>
    </dgm:pt>
    <dgm:pt modelId="{798FAF6B-AC96-406E-9B61-99B71D776604}" type="parTrans" cxnId="{C661876D-691E-42DF-AB91-C69AA16D87D2}">
      <dgm:prSet/>
      <dgm:spPr/>
      <dgm:t>
        <a:bodyPr/>
        <a:lstStyle/>
        <a:p>
          <a:endParaRPr lang="zh-TW" altLang="en-US"/>
        </a:p>
      </dgm:t>
    </dgm:pt>
    <dgm:pt modelId="{CBA9088A-506A-4A25-AA11-475C9C57B8CD}" type="sibTrans" cxnId="{C661876D-691E-42DF-AB91-C69AA16D87D2}">
      <dgm:prSet/>
      <dgm:spPr/>
      <dgm:t>
        <a:bodyPr/>
        <a:lstStyle/>
        <a:p>
          <a:endParaRPr lang="zh-TW" altLang="en-US"/>
        </a:p>
      </dgm:t>
    </dgm:pt>
    <dgm:pt modelId="{3CB66661-04DF-4D6E-A952-03F1878DD4BA}">
      <dgm:prSet custT="1"/>
      <dgm:spPr/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zh-TW" altLang="en-US" sz="2200" b="1" dirty="0" smtClean="0"/>
            <a:t>動力機械群</a:t>
          </a:r>
          <a:endParaRPr lang="zh-TW" altLang="en-US" sz="2200" b="1" dirty="0"/>
        </a:p>
      </dgm:t>
    </dgm:pt>
    <dgm:pt modelId="{87D96326-24BD-4C8F-A92F-5FE640AF403C}" type="parTrans" cxnId="{E662E821-6992-4A3D-A620-CE7F1987244E}">
      <dgm:prSet/>
      <dgm:spPr/>
      <dgm:t>
        <a:bodyPr/>
        <a:lstStyle/>
        <a:p>
          <a:endParaRPr lang="zh-TW" altLang="en-US"/>
        </a:p>
      </dgm:t>
    </dgm:pt>
    <dgm:pt modelId="{CB83FA33-9F7C-4E62-A5D4-66B6EA2CA420}" type="sibTrans" cxnId="{E662E821-6992-4A3D-A620-CE7F1987244E}">
      <dgm:prSet/>
      <dgm:spPr/>
      <dgm:t>
        <a:bodyPr/>
        <a:lstStyle/>
        <a:p>
          <a:endParaRPr lang="zh-TW" altLang="en-US"/>
        </a:p>
      </dgm:t>
    </dgm:pt>
    <dgm:pt modelId="{E41EA829-D25B-43EB-A633-2D6C934596C9}">
      <dgm:prSet custT="1"/>
      <dgm:spPr/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zh-TW" altLang="en-US" sz="2200" b="1" dirty="0" smtClean="0"/>
            <a:t>電機電子群</a:t>
          </a:r>
          <a:endParaRPr lang="zh-TW" altLang="en-US" sz="2200" b="1" dirty="0"/>
        </a:p>
      </dgm:t>
    </dgm:pt>
    <dgm:pt modelId="{E6816414-4001-4032-BBBE-2A1016F8E61E}" type="parTrans" cxnId="{6268E90A-48D4-4608-9E0C-167168D0A2E7}">
      <dgm:prSet/>
      <dgm:spPr/>
      <dgm:t>
        <a:bodyPr/>
        <a:lstStyle/>
        <a:p>
          <a:endParaRPr lang="zh-TW" altLang="en-US"/>
        </a:p>
      </dgm:t>
    </dgm:pt>
    <dgm:pt modelId="{ECD776E8-C3CB-46F8-A62E-9CC4360E5BC3}" type="sibTrans" cxnId="{6268E90A-48D4-4608-9E0C-167168D0A2E7}">
      <dgm:prSet/>
      <dgm:spPr/>
      <dgm:t>
        <a:bodyPr/>
        <a:lstStyle/>
        <a:p>
          <a:endParaRPr lang="zh-TW" altLang="en-US"/>
        </a:p>
      </dgm:t>
    </dgm:pt>
    <dgm:pt modelId="{42F050D1-103D-41D0-9120-B79962EA4124}">
      <dgm:prSet custT="1"/>
      <dgm:spPr/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zh-TW" altLang="en-US" sz="2200" b="1" dirty="0" smtClean="0"/>
            <a:t>土木建築群</a:t>
          </a:r>
          <a:endParaRPr lang="zh-TW" altLang="en-US" sz="2200" b="1" dirty="0"/>
        </a:p>
      </dgm:t>
    </dgm:pt>
    <dgm:pt modelId="{0D3486DC-7DE4-4402-A0CB-461EB2C35E65}" type="parTrans" cxnId="{9381D271-A90E-408B-8EE0-AB76FFD25929}">
      <dgm:prSet/>
      <dgm:spPr/>
      <dgm:t>
        <a:bodyPr/>
        <a:lstStyle/>
        <a:p>
          <a:endParaRPr lang="zh-TW" altLang="en-US"/>
        </a:p>
      </dgm:t>
    </dgm:pt>
    <dgm:pt modelId="{8DFE4947-24C7-45FA-91CA-F12104936282}" type="sibTrans" cxnId="{9381D271-A90E-408B-8EE0-AB76FFD25929}">
      <dgm:prSet/>
      <dgm:spPr/>
      <dgm:t>
        <a:bodyPr/>
        <a:lstStyle/>
        <a:p>
          <a:endParaRPr lang="zh-TW" altLang="en-US"/>
        </a:p>
      </dgm:t>
    </dgm:pt>
    <dgm:pt modelId="{09C57859-DC38-4135-8C29-BC049BC15023}">
      <dgm:prSet custT="1"/>
      <dgm:spPr/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zh-TW" altLang="en-US" sz="2200" b="1" dirty="0" smtClean="0"/>
            <a:t>化工群</a:t>
          </a:r>
          <a:endParaRPr lang="zh-TW" altLang="en-US" sz="2200" b="1" dirty="0"/>
        </a:p>
      </dgm:t>
    </dgm:pt>
    <dgm:pt modelId="{87616511-B1E3-4995-8A81-C602DADA18C6}" type="parTrans" cxnId="{051AE693-5510-4552-A86E-8F10BEB62F6F}">
      <dgm:prSet/>
      <dgm:spPr/>
      <dgm:t>
        <a:bodyPr/>
        <a:lstStyle/>
        <a:p>
          <a:endParaRPr lang="zh-TW" altLang="en-US"/>
        </a:p>
      </dgm:t>
    </dgm:pt>
    <dgm:pt modelId="{38D9A221-1339-4F7E-9E21-D76BA92A289E}" type="sibTrans" cxnId="{051AE693-5510-4552-A86E-8F10BEB62F6F}">
      <dgm:prSet/>
      <dgm:spPr/>
      <dgm:t>
        <a:bodyPr/>
        <a:lstStyle/>
        <a:p>
          <a:endParaRPr lang="zh-TW" altLang="en-US"/>
        </a:p>
      </dgm:t>
    </dgm:pt>
    <dgm:pt modelId="{753D6584-6BC1-4A73-AA76-10CA06903D78}" type="pres">
      <dgm:prSet presAssocID="{8122D4AD-8215-46B2-8976-303EE12BAD55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176D6C4-37C8-481F-9C10-69229EF53BB9}" type="pres">
      <dgm:prSet presAssocID="{21821E25-CA35-4CC3-9CCD-880CA8E9D1AA}" presName="compNode" presStyleCnt="0"/>
      <dgm:spPr/>
    </dgm:pt>
    <dgm:pt modelId="{5F396B26-9993-40CD-998F-3B1F29C5A5F6}" type="pres">
      <dgm:prSet presAssocID="{21821E25-CA35-4CC3-9CCD-880CA8E9D1AA}" presName="childRec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B944A78-E0C3-4EB6-9916-8C362FF808FF}" type="pres">
      <dgm:prSet presAssocID="{21821E25-CA35-4CC3-9CCD-880CA8E9D1A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ED90238-A149-4A78-A320-82162F97CA59}" type="pres">
      <dgm:prSet presAssocID="{21821E25-CA35-4CC3-9CCD-880CA8E9D1AA}" presName="parentRect" presStyleLbl="alignNode1" presStyleIdx="0" presStyleCnt="6"/>
      <dgm:spPr/>
      <dgm:t>
        <a:bodyPr/>
        <a:lstStyle/>
        <a:p>
          <a:endParaRPr lang="zh-TW" altLang="en-US"/>
        </a:p>
      </dgm:t>
    </dgm:pt>
    <dgm:pt modelId="{4DE7B52A-29D2-4F21-A9EC-87B3AC11EF42}" type="pres">
      <dgm:prSet presAssocID="{21821E25-CA35-4CC3-9CCD-880CA8E9D1AA}" presName="adorn" presStyleLbl="fgAccFollowNod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  <dgm:t>
        <a:bodyPr/>
        <a:lstStyle/>
        <a:p>
          <a:endParaRPr lang="zh-TW" altLang="en-US"/>
        </a:p>
      </dgm:t>
    </dgm:pt>
    <dgm:pt modelId="{C4CBDAEF-A0F1-45E0-98D0-DD8FC4C76C49}" type="pres">
      <dgm:prSet presAssocID="{ACFE4074-3700-4E81-B012-D41379DF17EA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E433BCD2-31B3-4096-B925-EAD28AB3C114}" type="pres">
      <dgm:prSet presAssocID="{D7DA432F-1DBE-4C92-A6ED-6AC3A0DAD1C9}" presName="compNode" presStyleCnt="0"/>
      <dgm:spPr/>
    </dgm:pt>
    <dgm:pt modelId="{3768B9C8-3B88-406F-BDD2-C9ED6DF64249}" type="pres">
      <dgm:prSet presAssocID="{D7DA432F-1DBE-4C92-A6ED-6AC3A0DAD1C9}" presName="childRec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1347F8F-79DD-4001-B9C4-D9F30B323BC1}" type="pres">
      <dgm:prSet presAssocID="{D7DA432F-1DBE-4C92-A6ED-6AC3A0DAD1C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1375085-DA2C-411D-AA96-936083EF0732}" type="pres">
      <dgm:prSet presAssocID="{D7DA432F-1DBE-4C92-A6ED-6AC3A0DAD1C9}" presName="parentRect" presStyleLbl="alignNode1" presStyleIdx="1" presStyleCnt="6"/>
      <dgm:spPr/>
      <dgm:t>
        <a:bodyPr/>
        <a:lstStyle/>
        <a:p>
          <a:endParaRPr lang="zh-TW" altLang="en-US"/>
        </a:p>
      </dgm:t>
    </dgm:pt>
    <dgm:pt modelId="{033E0AC8-8076-4947-A7EB-9856BE6706B3}" type="pres">
      <dgm:prSet presAssocID="{D7DA432F-1DBE-4C92-A6ED-6AC3A0DAD1C9}" presName="adorn" presStyleLbl="fgAccFollowNod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C26FBC3A-3317-4C19-9AB1-E21C4BBF1309}" type="pres">
      <dgm:prSet presAssocID="{2A0DD5AD-68C8-4A42-B79D-BF9FFEDE55FB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3E892479-2EFB-4FFD-86D0-B2D82A376812}" type="pres">
      <dgm:prSet presAssocID="{94F36377-57EB-4CCC-AA75-D70461496D74}" presName="compNode" presStyleCnt="0"/>
      <dgm:spPr/>
    </dgm:pt>
    <dgm:pt modelId="{56379A80-E771-4B2A-AC75-4A261167430C}" type="pres">
      <dgm:prSet presAssocID="{94F36377-57EB-4CCC-AA75-D70461496D74}" presName="childRec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223E90F-2D75-4EDE-919C-E8D1529B3201}" type="pres">
      <dgm:prSet presAssocID="{94F36377-57EB-4CCC-AA75-D70461496D7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018984D-8030-487D-92AC-71180CB13B16}" type="pres">
      <dgm:prSet presAssocID="{94F36377-57EB-4CCC-AA75-D70461496D74}" presName="parentRect" presStyleLbl="alignNode1" presStyleIdx="2" presStyleCnt="6"/>
      <dgm:spPr/>
      <dgm:t>
        <a:bodyPr/>
        <a:lstStyle/>
        <a:p>
          <a:endParaRPr lang="zh-TW" altLang="en-US"/>
        </a:p>
      </dgm:t>
    </dgm:pt>
    <dgm:pt modelId="{2D069CCF-C07A-48E3-B624-CE76C2EE2E9B}" type="pres">
      <dgm:prSet presAssocID="{94F36377-57EB-4CCC-AA75-D70461496D74}" presName="adorn" presStyleLbl="fgAccFollowNod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F57DFD7D-CCE7-40CC-AF49-63DB04DB653B}" type="pres">
      <dgm:prSet presAssocID="{3B03CB0F-9379-4F4A-96D9-89A7F8353E4D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A4445148-0E8E-434B-80DC-89C745C14DB4}" type="pres">
      <dgm:prSet presAssocID="{E42FCCBD-BEB6-4422-A591-31C45DCAC7EB}" presName="compNode" presStyleCnt="0"/>
      <dgm:spPr/>
    </dgm:pt>
    <dgm:pt modelId="{BF49CADD-C84D-45FB-9E37-E3BC94CF9BFD}" type="pres">
      <dgm:prSet presAssocID="{E42FCCBD-BEB6-4422-A591-31C45DCAC7EB}" presName="childRec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8F21EF-B9CC-46E0-A0C2-49FC6539C5BC}" type="pres">
      <dgm:prSet presAssocID="{E42FCCBD-BEB6-4422-A591-31C45DCAC7E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D0CFFDB-98F0-4FA5-9B1D-D0AE19D90473}" type="pres">
      <dgm:prSet presAssocID="{E42FCCBD-BEB6-4422-A591-31C45DCAC7EB}" presName="parentRect" presStyleLbl="alignNode1" presStyleIdx="3" presStyleCnt="6"/>
      <dgm:spPr/>
      <dgm:t>
        <a:bodyPr/>
        <a:lstStyle/>
        <a:p>
          <a:endParaRPr lang="zh-TW" altLang="en-US"/>
        </a:p>
      </dgm:t>
    </dgm:pt>
    <dgm:pt modelId="{751F5D84-56FF-4993-90CE-7CCEBFDE2E88}" type="pres">
      <dgm:prSet presAssocID="{E42FCCBD-BEB6-4422-A591-31C45DCAC7EB}" presName="adorn" presStyleLbl="fgAccFollowNod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zh-TW" altLang="en-US"/>
        </a:p>
      </dgm:t>
    </dgm:pt>
    <dgm:pt modelId="{C7FBDD29-25C9-4828-BA5B-DEA7753CBD35}" type="pres">
      <dgm:prSet presAssocID="{6EE0834D-75ED-4806-90D9-715703A308AD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084FE30B-2278-4AAD-B3C5-2D7E29C0864E}" type="pres">
      <dgm:prSet presAssocID="{06A64159-81E7-4A13-9F5F-2E4DC9CC1BD2}" presName="compNode" presStyleCnt="0"/>
      <dgm:spPr/>
    </dgm:pt>
    <dgm:pt modelId="{7D301832-284E-4885-B9EF-6DC9A0B69AF0}" type="pres">
      <dgm:prSet presAssocID="{06A64159-81E7-4A13-9F5F-2E4DC9CC1BD2}" presName="childRec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68807E7-D90C-4AB8-B873-22F4CA2B4212}" type="pres">
      <dgm:prSet presAssocID="{06A64159-81E7-4A13-9F5F-2E4DC9CC1BD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5E56AF-34BF-4AAF-BA84-58F3B6291DD7}" type="pres">
      <dgm:prSet presAssocID="{06A64159-81E7-4A13-9F5F-2E4DC9CC1BD2}" presName="parentRect" presStyleLbl="alignNode1" presStyleIdx="4" presStyleCnt="6"/>
      <dgm:spPr/>
      <dgm:t>
        <a:bodyPr/>
        <a:lstStyle/>
        <a:p>
          <a:endParaRPr lang="zh-TW" altLang="en-US"/>
        </a:p>
      </dgm:t>
    </dgm:pt>
    <dgm:pt modelId="{3852C73C-C7F4-4DE2-930F-42492762AAF0}" type="pres">
      <dgm:prSet presAssocID="{06A64159-81E7-4A13-9F5F-2E4DC9CC1BD2}" presName="adorn" presStyleLbl="fgAccFollowNod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6939E2E-A44B-4BC4-BF4A-4F6EDE24BE79}" type="pres">
      <dgm:prSet presAssocID="{F70016F5-5F4D-44C4-9847-E27A0DBFCE2A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DE08C26E-F406-44BC-A748-6D1FD332622B}" type="pres">
      <dgm:prSet presAssocID="{1D12B2BA-D189-4893-B171-86042EAB1270}" presName="compNode" presStyleCnt="0"/>
      <dgm:spPr/>
    </dgm:pt>
    <dgm:pt modelId="{C18857D6-1D63-481F-8AD3-55C11C923069}" type="pres">
      <dgm:prSet presAssocID="{1D12B2BA-D189-4893-B171-86042EAB1270}" presName="childRec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DD36BE6-F831-4E06-9034-3BC0C2C3D43D}" type="pres">
      <dgm:prSet presAssocID="{1D12B2BA-D189-4893-B171-86042EAB127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2C47032-4D53-4F32-B458-6217BF0453A3}" type="pres">
      <dgm:prSet presAssocID="{1D12B2BA-D189-4893-B171-86042EAB1270}" presName="parentRect" presStyleLbl="alignNode1" presStyleIdx="5" presStyleCnt="6"/>
      <dgm:spPr/>
      <dgm:t>
        <a:bodyPr/>
        <a:lstStyle/>
        <a:p>
          <a:endParaRPr lang="zh-TW" altLang="en-US"/>
        </a:p>
      </dgm:t>
    </dgm:pt>
    <dgm:pt modelId="{03EB5340-6BC1-41B0-885B-7D4AF29A8B35}" type="pres">
      <dgm:prSet presAssocID="{1D12B2BA-D189-4893-B171-86042EAB1270}" presName="adorn" presStyleLbl="fgAccFollowNod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</dgm:ptLst>
  <dgm:cxnLst>
    <dgm:cxn modelId="{30531BFB-F37B-4196-AA9D-554EC10E8539}" srcId="{21821E25-CA35-4CC3-9CCD-880CA8E9D1AA}" destId="{8AB58D29-AAB4-47BF-AC47-EF9CBF9F57B5}" srcOrd="0" destOrd="0" parTransId="{3F3ACD8E-743E-4C08-B849-5CC9F7173525}" sibTransId="{9B0B344E-EE2C-4815-813C-E73F97C8E4AD}"/>
    <dgm:cxn modelId="{936947B8-00E8-4CA0-99A1-1D6AA6A0B1E2}" type="presOf" srcId="{CF74F626-BED6-4F9F-9E87-EA80E0B57DEE}" destId="{56379A80-E771-4B2A-AC75-4A261167430C}" srcOrd="0" destOrd="0" presId="urn:microsoft.com/office/officeart/2005/8/layout/bList2#1"/>
    <dgm:cxn modelId="{D658F7FB-0CF9-4C8F-B4CD-8F05ED182914}" srcId="{8122D4AD-8215-46B2-8976-303EE12BAD55}" destId="{D7DA432F-1DBE-4C92-A6ED-6AC3A0DAD1C9}" srcOrd="1" destOrd="0" parTransId="{35F6E991-4695-4211-B059-623BCB6D5A9B}" sibTransId="{2A0DD5AD-68C8-4A42-B79D-BF9FFEDE55FB}"/>
    <dgm:cxn modelId="{E33F203F-CD96-4D9E-9F8F-EE067918DF8B}" type="presOf" srcId="{1D12B2BA-D189-4893-B171-86042EAB1270}" destId="{DDD36BE6-F831-4E06-9034-3BC0C2C3D43D}" srcOrd="0" destOrd="0" presId="urn:microsoft.com/office/officeart/2005/8/layout/bList2#1"/>
    <dgm:cxn modelId="{48B1180B-3EEA-4AF2-864E-D3273031F788}" type="presOf" srcId="{28D0B151-BC8F-480C-93F7-3F10529E348F}" destId="{3768B9C8-3B88-406F-BDD2-C9ED6DF64249}" srcOrd="0" destOrd="0" presId="urn:microsoft.com/office/officeart/2005/8/layout/bList2#1"/>
    <dgm:cxn modelId="{BE5263F8-7F69-4ABF-BF08-B4389ED52DCE}" type="presOf" srcId="{D7DA432F-1DBE-4C92-A6ED-6AC3A0DAD1C9}" destId="{51375085-DA2C-411D-AA96-936083EF0732}" srcOrd="1" destOrd="0" presId="urn:microsoft.com/office/officeart/2005/8/layout/bList2#1"/>
    <dgm:cxn modelId="{46201B85-0033-4244-BF4C-E1F47891AF16}" type="presOf" srcId="{6521F3DB-9992-4148-82DF-37024D19CE8B}" destId="{BF49CADD-C84D-45FB-9E37-E3BC94CF9BFD}" srcOrd="0" destOrd="0" presId="urn:microsoft.com/office/officeart/2005/8/layout/bList2#1"/>
    <dgm:cxn modelId="{C66E49B5-CFBD-43A1-8EEA-7C2AFFBA032C}" type="presOf" srcId="{E42FCCBD-BEB6-4422-A591-31C45DCAC7EB}" destId="{2D0CFFDB-98F0-4FA5-9B1D-D0AE19D90473}" srcOrd="1" destOrd="0" presId="urn:microsoft.com/office/officeart/2005/8/layout/bList2#1"/>
    <dgm:cxn modelId="{7C6DB730-D925-4E87-8DB7-2CB185B3AFA3}" srcId="{94F36377-57EB-4CCC-AA75-D70461496D74}" destId="{1DE6315F-9DDF-4446-83CB-B6B3DE03C080}" srcOrd="1" destOrd="0" parTransId="{9AF7429A-D76C-4005-BABF-39DE0FCA9DC4}" sibTransId="{87E8A52F-8D88-4EBF-A741-486D5F3F8021}"/>
    <dgm:cxn modelId="{7A966179-B011-4D2A-BC16-43DA8D46BB00}" type="presOf" srcId="{F70016F5-5F4D-44C4-9847-E27A0DBFCE2A}" destId="{E6939E2E-A44B-4BC4-BF4A-4F6EDE24BE79}" srcOrd="0" destOrd="0" presId="urn:microsoft.com/office/officeart/2005/8/layout/bList2#1"/>
    <dgm:cxn modelId="{8B6A78A0-397B-443D-87A7-6BB584EA4A26}" srcId="{8122D4AD-8215-46B2-8976-303EE12BAD55}" destId="{1D12B2BA-D189-4893-B171-86042EAB1270}" srcOrd="5" destOrd="0" parTransId="{D9EEC604-D958-4563-B933-24990D9C67D9}" sibTransId="{F7543202-AC40-414A-B495-9D69DB898F8F}"/>
    <dgm:cxn modelId="{BBD3DE4D-F01A-4534-9CE1-EC416E5F1AF7}" type="presOf" srcId="{1D12B2BA-D189-4893-B171-86042EAB1270}" destId="{E2C47032-4D53-4F32-B458-6217BF0453A3}" srcOrd="1" destOrd="0" presId="urn:microsoft.com/office/officeart/2005/8/layout/bList2#1"/>
    <dgm:cxn modelId="{E00AA252-2B8A-41AC-ACE6-F6D0443CD571}" type="presOf" srcId="{E42FCCBD-BEB6-4422-A591-31C45DCAC7EB}" destId="{D18F21EF-B9CC-46E0-A0C2-49FC6539C5BC}" srcOrd="0" destOrd="0" presId="urn:microsoft.com/office/officeart/2005/8/layout/bList2#1"/>
    <dgm:cxn modelId="{046E5346-440E-4F0A-8515-F4FFF0D90E14}" type="presOf" srcId="{8AB58D29-AAB4-47BF-AC47-EF9CBF9F57B5}" destId="{5F396B26-9993-40CD-998F-3B1F29C5A5F6}" srcOrd="0" destOrd="0" presId="urn:microsoft.com/office/officeart/2005/8/layout/bList2#1"/>
    <dgm:cxn modelId="{051AE693-5510-4552-A86E-8F10BEB62F6F}" srcId="{21821E25-CA35-4CC3-9CCD-880CA8E9D1AA}" destId="{09C57859-DC38-4135-8C29-BC049BC15023}" srcOrd="4" destOrd="0" parTransId="{87616511-B1E3-4995-8A81-C602DADA18C6}" sibTransId="{38D9A221-1339-4F7E-9E21-D76BA92A289E}"/>
    <dgm:cxn modelId="{039396C2-E30C-4C85-85FC-67B8D8490062}" type="presOf" srcId="{871D3EF0-5364-4BC6-BB6D-3824D1AA368B}" destId="{56379A80-E771-4B2A-AC75-4A261167430C}" srcOrd="0" destOrd="2" presId="urn:microsoft.com/office/officeart/2005/8/layout/bList2#1"/>
    <dgm:cxn modelId="{E1E2DB06-C778-45A2-80E5-C4F5AD7036C0}" type="presOf" srcId="{4DE2A189-90B5-4FDF-849C-24FF64DB7E83}" destId="{3768B9C8-3B88-406F-BDD2-C9ED6DF64249}" srcOrd="0" destOrd="2" presId="urn:microsoft.com/office/officeart/2005/8/layout/bList2#1"/>
    <dgm:cxn modelId="{6268E90A-48D4-4608-9E0C-167168D0A2E7}" srcId="{21821E25-CA35-4CC3-9CCD-880CA8E9D1AA}" destId="{E41EA829-D25B-43EB-A633-2D6C934596C9}" srcOrd="2" destOrd="0" parTransId="{E6816414-4001-4032-BBBE-2A1016F8E61E}" sibTransId="{ECD776E8-C3CB-46F8-A62E-9CC4360E5BC3}"/>
    <dgm:cxn modelId="{C9D2CB01-0448-4909-92A8-D2A8BCFA5C0D}" srcId="{8122D4AD-8215-46B2-8976-303EE12BAD55}" destId="{94F36377-57EB-4CCC-AA75-D70461496D74}" srcOrd="2" destOrd="0" parTransId="{3EC37BE7-9E70-43A5-927F-CFCD56313797}" sibTransId="{3B03CB0F-9379-4F4A-96D9-89A7F8353E4D}"/>
    <dgm:cxn modelId="{FA2B1BE1-D82C-4531-9F72-D97F61EF6D39}" type="presOf" srcId="{3B03CB0F-9379-4F4A-96D9-89A7F8353E4D}" destId="{F57DFD7D-CCE7-40CC-AF49-63DB04DB653B}" srcOrd="0" destOrd="0" presId="urn:microsoft.com/office/officeart/2005/8/layout/bList2#1"/>
    <dgm:cxn modelId="{460E5D8C-2EB4-408E-AEB0-704A677F102E}" srcId="{1D12B2BA-D189-4893-B171-86042EAB1270}" destId="{4DDC09F7-EB90-4ED2-A6D7-406B31BD1406}" srcOrd="0" destOrd="0" parTransId="{55E9B87B-6031-409C-AEEF-6ED4D11BDDE4}" sibTransId="{2B662132-AF87-47AF-956A-A4FE4B321837}"/>
    <dgm:cxn modelId="{B8899A4D-B7EC-4A21-A88A-E44D5FBEEFA5}" srcId="{D7DA432F-1DBE-4C92-A6ED-6AC3A0DAD1C9}" destId="{6C675B13-4557-49E0-8B71-8710A09A5B78}" srcOrd="1" destOrd="0" parTransId="{DC53D042-E06A-458A-BE77-D5B5E90DFB3A}" sibTransId="{39FDC41E-CFB1-4DA8-93B5-14721BBEED43}"/>
    <dgm:cxn modelId="{9C7E9390-AAD4-45A7-A9F2-AB263A103D17}" type="presOf" srcId="{06A64159-81E7-4A13-9F5F-2E4DC9CC1BD2}" destId="{D75E56AF-34BF-4AAF-BA84-58F3B6291DD7}" srcOrd="1" destOrd="0" presId="urn:microsoft.com/office/officeart/2005/8/layout/bList2#1"/>
    <dgm:cxn modelId="{D39A4CD7-ECE3-4E65-B857-948C621907C4}" type="presOf" srcId="{03D3B727-23AE-4160-A402-B64DF2112D5B}" destId="{C18857D6-1D63-481F-8AD3-55C11C923069}" srcOrd="0" destOrd="1" presId="urn:microsoft.com/office/officeart/2005/8/layout/bList2#1"/>
    <dgm:cxn modelId="{D48B9D76-2CEE-434C-A57C-C2D144CF4CB5}" type="presOf" srcId="{6C675B13-4557-49E0-8B71-8710A09A5B78}" destId="{3768B9C8-3B88-406F-BDD2-C9ED6DF64249}" srcOrd="0" destOrd="1" presId="urn:microsoft.com/office/officeart/2005/8/layout/bList2#1"/>
    <dgm:cxn modelId="{ECF8A5E7-7AF8-47AF-961F-4FFDA2C53335}" type="presOf" srcId="{D7DA432F-1DBE-4C92-A6ED-6AC3A0DAD1C9}" destId="{21347F8F-79DD-4001-B9C4-D9F30B323BC1}" srcOrd="0" destOrd="0" presId="urn:microsoft.com/office/officeart/2005/8/layout/bList2#1"/>
    <dgm:cxn modelId="{BBE8D94D-30F0-4D5E-B199-55CE9DC8AF19}" type="presOf" srcId="{2A0DD5AD-68C8-4A42-B79D-BF9FFEDE55FB}" destId="{C26FBC3A-3317-4C19-9AB1-E21C4BBF1309}" srcOrd="0" destOrd="0" presId="urn:microsoft.com/office/officeart/2005/8/layout/bList2#1"/>
    <dgm:cxn modelId="{540A2115-7D83-4393-B36D-B5EAE398B4F6}" type="presOf" srcId="{3510E9A9-9DA2-4E67-AC2C-AD183B0A8B0E}" destId="{7D301832-284E-4885-B9EF-6DC9A0B69AF0}" srcOrd="0" destOrd="0" presId="urn:microsoft.com/office/officeart/2005/8/layout/bList2#1"/>
    <dgm:cxn modelId="{C661876D-691E-42DF-AB91-C69AA16D87D2}" srcId="{1D12B2BA-D189-4893-B171-86042EAB1270}" destId="{03D3B727-23AE-4160-A402-B64DF2112D5B}" srcOrd="1" destOrd="0" parTransId="{798FAF6B-AC96-406E-9B61-99B71D776604}" sibTransId="{CBA9088A-506A-4A25-AA11-475C9C57B8CD}"/>
    <dgm:cxn modelId="{E662E821-6992-4A3D-A620-CE7F1987244E}" srcId="{21821E25-CA35-4CC3-9CCD-880CA8E9D1AA}" destId="{3CB66661-04DF-4D6E-A952-03F1878DD4BA}" srcOrd="1" destOrd="0" parTransId="{87D96326-24BD-4C8F-A92F-5FE640AF403C}" sibTransId="{CB83FA33-9F7C-4E62-A5D4-66B6EA2CA420}"/>
    <dgm:cxn modelId="{B3B0AB22-5A68-4F93-B8B4-712DBED91B42}" type="presOf" srcId="{94F36377-57EB-4CCC-AA75-D70461496D74}" destId="{D223E90F-2D75-4EDE-919C-E8D1529B3201}" srcOrd="0" destOrd="0" presId="urn:microsoft.com/office/officeart/2005/8/layout/bList2#1"/>
    <dgm:cxn modelId="{216C8A95-EE79-4941-88FB-63499809F746}" srcId="{94F36377-57EB-4CCC-AA75-D70461496D74}" destId="{871D3EF0-5364-4BC6-BB6D-3824D1AA368B}" srcOrd="2" destOrd="0" parTransId="{F2A055F7-DAD6-4FF1-AEDE-66D534766291}" sibTransId="{2C0AB0C0-979C-4B20-A260-F2676D5BAF9F}"/>
    <dgm:cxn modelId="{9AF334BF-45B0-412E-AC02-F966CCD87537}" type="presOf" srcId="{3CB66661-04DF-4D6E-A952-03F1878DD4BA}" destId="{5F396B26-9993-40CD-998F-3B1F29C5A5F6}" srcOrd="0" destOrd="1" presId="urn:microsoft.com/office/officeart/2005/8/layout/bList2#1"/>
    <dgm:cxn modelId="{9381D271-A90E-408B-8EE0-AB76FFD25929}" srcId="{21821E25-CA35-4CC3-9CCD-880CA8E9D1AA}" destId="{42F050D1-103D-41D0-9120-B79962EA4124}" srcOrd="3" destOrd="0" parTransId="{0D3486DC-7DE4-4402-A0CB-461EB2C35E65}" sibTransId="{8DFE4947-24C7-45FA-91CA-F12104936282}"/>
    <dgm:cxn modelId="{94FB62F9-93F9-4F3C-AAA2-C52801DFC0EF}" type="presOf" srcId="{4DDC09F7-EB90-4ED2-A6D7-406B31BD1406}" destId="{C18857D6-1D63-481F-8AD3-55C11C923069}" srcOrd="0" destOrd="0" presId="urn:microsoft.com/office/officeart/2005/8/layout/bList2#1"/>
    <dgm:cxn modelId="{B199EAB4-28B7-455A-81F0-7BE63E17DFE1}" type="presOf" srcId="{09C57859-DC38-4135-8C29-BC049BC15023}" destId="{5F396B26-9993-40CD-998F-3B1F29C5A5F6}" srcOrd="0" destOrd="4" presId="urn:microsoft.com/office/officeart/2005/8/layout/bList2#1"/>
    <dgm:cxn modelId="{13105FC0-30ED-41E2-9037-F5DA1AF171A3}" type="presOf" srcId="{6EE0834D-75ED-4806-90D9-715703A308AD}" destId="{C7FBDD29-25C9-4828-BA5B-DEA7753CBD35}" srcOrd="0" destOrd="0" presId="urn:microsoft.com/office/officeart/2005/8/layout/bList2#1"/>
    <dgm:cxn modelId="{EF243F7E-187D-4305-83C9-5ED4820CE142}" srcId="{8122D4AD-8215-46B2-8976-303EE12BAD55}" destId="{E42FCCBD-BEB6-4422-A591-31C45DCAC7EB}" srcOrd="3" destOrd="0" parTransId="{801C7EAC-A0E8-4563-AFC6-0D77CFB7C8FF}" sibTransId="{6EE0834D-75ED-4806-90D9-715703A308AD}"/>
    <dgm:cxn modelId="{EFD6807E-7725-450D-9A1B-7A34744C13DB}" srcId="{D7DA432F-1DBE-4C92-A6ED-6AC3A0DAD1C9}" destId="{28D0B151-BC8F-480C-93F7-3F10529E348F}" srcOrd="0" destOrd="0" parTransId="{440D3B98-AE02-4D18-B2B8-D7A8CF5125C7}" sibTransId="{EB55D9BA-9C94-4688-838A-858F13DFEA68}"/>
    <dgm:cxn modelId="{AD51DF48-5052-4898-B6B0-8BF02DCC9E3C}" type="presOf" srcId="{42F050D1-103D-41D0-9120-B79962EA4124}" destId="{5F396B26-9993-40CD-998F-3B1F29C5A5F6}" srcOrd="0" destOrd="3" presId="urn:microsoft.com/office/officeart/2005/8/layout/bList2#1"/>
    <dgm:cxn modelId="{8CAF3737-3392-4418-8029-453541F2E9EE}" srcId="{8122D4AD-8215-46B2-8976-303EE12BAD55}" destId="{06A64159-81E7-4A13-9F5F-2E4DC9CC1BD2}" srcOrd="4" destOrd="0" parTransId="{8E025AAD-C0CB-4095-8FC3-47EA72049AC0}" sibTransId="{F70016F5-5F4D-44C4-9847-E27A0DBFCE2A}"/>
    <dgm:cxn modelId="{C919B206-E747-4A3A-9192-38FBDD826E41}" type="presOf" srcId="{06A64159-81E7-4A13-9F5F-2E4DC9CC1BD2}" destId="{B68807E7-D90C-4AB8-B873-22F4CA2B4212}" srcOrd="0" destOrd="0" presId="urn:microsoft.com/office/officeart/2005/8/layout/bList2#1"/>
    <dgm:cxn modelId="{C5882B50-300F-429F-9980-98FA745BE392}" srcId="{06A64159-81E7-4A13-9F5F-2E4DC9CC1BD2}" destId="{3510E9A9-9DA2-4E67-AC2C-AD183B0A8B0E}" srcOrd="0" destOrd="0" parTransId="{E06068BF-9320-4FB8-9C78-7E9D9A7D4836}" sibTransId="{3AAAD730-1361-47A0-B031-12A550B98665}"/>
    <dgm:cxn modelId="{0B4C052A-5C3F-40EC-9E95-A723B13A0282}" type="presOf" srcId="{21821E25-CA35-4CC3-9CCD-880CA8E9D1AA}" destId="{5B944A78-E0C3-4EB6-9916-8C362FF808FF}" srcOrd="0" destOrd="0" presId="urn:microsoft.com/office/officeart/2005/8/layout/bList2#1"/>
    <dgm:cxn modelId="{CAC008F7-046F-40EF-86C6-C090AC7AB621}" srcId="{94F36377-57EB-4CCC-AA75-D70461496D74}" destId="{CF74F626-BED6-4F9F-9E87-EA80E0B57DEE}" srcOrd="0" destOrd="0" parTransId="{26B0FE71-608E-4C18-A55B-394000780598}" sibTransId="{24C8A3B3-577D-4605-8AC1-0098DEE57290}"/>
    <dgm:cxn modelId="{E35D45EB-008C-4281-AC1C-15BA2592EBE0}" type="presOf" srcId="{8122D4AD-8215-46B2-8976-303EE12BAD55}" destId="{753D6584-6BC1-4A73-AA76-10CA06903D78}" srcOrd="0" destOrd="0" presId="urn:microsoft.com/office/officeart/2005/8/layout/bList2#1"/>
    <dgm:cxn modelId="{96D40869-49B1-4987-B9D7-E365FA92E404}" srcId="{D7DA432F-1DBE-4C92-A6ED-6AC3A0DAD1C9}" destId="{4DE2A189-90B5-4FDF-849C-24FF64DB7E83}" srcOrd="2" destOrd="0" parTransId="{DD7A01E5-29EB-4084-9B81-660A5BC95E3E}" sibTransId="{859B30D9-7C61-46B0-BD2D-9976F0701FB3}"/>
    <dgm:cxn modelId="{7C9037F6-2C44-4177-8394-F274151DF5BB}" srcId="{8122D4AD-8215-46B2-8976-303EE12BAD55}" destId="{21821E25-CA35-4CC3-9CCD-880CA8E9D1AA}" srcOrd="0" destOrd="0" parTransId="{B7952BF6-DF6E-448B-8DB7-11E829960A79}" sibTransId="{ACFE4074-3700-4E81-B012-D41379DF17EA}"/>
    <dgm:cxn modelId="{984940BC-A63E-4D63-A914-2A08D06782A0}" type="presOf" srcId="{E41EA829-D25B-43EB-A633-2D6C934596C9}" destId="{5F396B26-9993-40CD-998F-3B1F29C5A5F6}" srcOrd="0" destOrd="2" presId="urn:microsoft.com/office/officeart/2005/8/layout/bList2#1"/>
    <dgm:cxn modelId="{0F81A730-B18F-4387-9C9E-641F97E9797C}" type="presOf" srcId="{21821E25-CA35-4CC3-9CCD-880CA8E9D1AA}" destId="{BED90238-A149-4A78-A320-82162F97CA59}" srcOrd="1" destOrd="0" presId="urn:microsoft.com/office/officeart/2005/8/layout/bList2#1"/>
    <dgm:cxn modelId="{8E8F57C4-78FB-40B2-B3E4-2EAF330E3F8D}" type="presOf" srcId="{ACFE4074-3700-4E81-B012-D41379DF17EA}" destId="{C4CBDAEF-A0F1-45E0-98D0-DD8FC4C76C49}" srcOrd="0" destOrd="0" presId="urn:microsoft.com/office/officeart/2005/8/layout/bList2#1"/>
    <dgm:cxn modelId="{6815B773-E3E3-4F52-8A3C-A3C9DB8E3D13}" type="presOf" srcId="{94F36377-57EB-4CCC-AA75-D70461496D74}" destId="{F018984D-8030-487D-92AC-71180CB13B16}" srcOrd="1" destOrd="0" presId="urn:microsoft.com/office/officeart/2005/8/layout/bList2#1"/>
    <dgm:cxn modelId="{528BC44A-300C-4F24-AC50-78DE4921FF0A}" type="presOf" srcId="{1DE6315F-9DDF-4446-83CB-B6B3DE03C080}" destId="{56379A80-E771-4B2A-AC75-4A261167430C}" srcOrd="0" destOrd="1" presId="urn:microsoft.com/office/officeart/2005/8/layout/bList2#1"/>
    <dgm:cxn modelId="{CD05B86C-4FCA-4415-8E88-51395B79CEDA}" srcId="{E42FCCBD-BEB6-4422-A591-31C45DCAC7EB}" destId="{6521F3DB-9992-4148-82DF-37024D19CE8B}" srcOrd="0" destOrd="0" parTransId="{D69696FA-5F79-4204-A56F-427881483151}" sibTransId="{ADB51AAB-B0EC-4F14-A26C-DBEA0098BEA6}"/>
    <dgm:cxn modelId="{FB57C0DD-D11B-4BD4-B6FD-8F0014B82C73}" type="presParOf" srcId="{753D6584-6BC1-4A73-AA76-10CA06903D78}" destId="{4176D6C4-37C8-481F-9C10-69229EF53BB9}" srcOrd="0" destOrd="0" presId="urn:microsoft.com/office/officeart/2005/8/layout/bList2#1"/>
    <dgm:cxn modelId="{C62D1F5C-12CD-4709-A300-8AC0E442F700}" type="presParOf" srcId="{4176D6C4-37C8-481F-9C10-69229EF53BB9}" destId="{5F396B26-9993-40CD-998F-3B1F29C5A5F6}" srcOrd="0" destOrd="0" presId="urn:microsoft.com/office/officeart/2005/8/layout/bList2#1"/>
    <dgm:cxn modelId="{8F94C3CD-14FD-42D3-8976-EF160473185A}" type="presParOf" srcId="{4176D6C4-37C8-481F-9C10-69229EF53BB9}" destId="{5B944A78-E0C3-4EB6-9916-8C362FF808FF}" srcOrd="1" destOrd="0" presId="urn:microsoft.com/office/officeart/2005/8/layout/bList2#1"/>
    <dgm:cxn modelId="{A1846BAC-D55F-4A53-BA5B-04167929F4C7}" type="presParOf" srcId="{4176D6C4-37C8-481F-9C10-69229EF53BB9}" destId="{BED90238-A149-4A78-A320-82162F97CA59}" srcOrd="2" destOrd="0" presId="urn:microsoft.com/office/officeart/2005/8/layout/bList2#1"/>
    <dgm:cxn modelId="{61DED45C-A796-4CBC-85DE-B965F0121C8F}" type="presParOf" srcId="{4176D6C4-37C8-481F-9C10-69229EF53BB9}" destId="{4DE7B52A-29D2-4F21-A9EC-87B3AC11EF42}" srcOrd="3" destOrd="0" presId="urn:microsoft.com/office/officeart/2005/8/layout/bList2#1"/>
    <dgm:cxn modelId="{6A8A1C2A-7CC9-4856-92B8-FF9BC3AE359B}" type="presParOf" srcId="{753D6584-6BC1-4A73-AA76-10CA06903D78}" destId="{C4CBDAEF-A0F1-45E0-98D0-DD8FC4C76C49}" srcOrd="1" destOrd="0" presId="urn:microsoft.com/office/officeart/2005/8/layout/bList2#1"/>
    <dgm:cxn modelId="{C7339A9A-9892-4A79-92DC-A52BA1D95862}" type="presParOf" srcId="{753D6584-6BC1-4A73-AA76-10CA06903D78}" destId="{E433BCD2-31B3-4096-B925-EAD28AB3C114}" srcOrd="2" destOrd="0" presId="urn:microsoft.com/office/officeart/2005/8/layout/bList2#1"/>
    <dgm:cxn modelId="{B3C73C23-8A27-4325-A46D-A581AAE2E1AD}" type="presParOf" srcId="{E433BCD2-31B3-4096-B925-EAD28AB3C114}" destId="{3768B9C8-3B88-406F-BDD2-C9ED6DF64249}" srcOrd="0" destOrd="0" presId="urn:microsoft.com/office/officeart/2005/8/layout/bList2#1"/>
    <dgm:cxn modelId="{08ECB4B6-2A6C-4D91-BA51-A5304613221A}" type="presParOf" srcId="{E433BCD2-31B3-4096-B925-EAD28AB3C114}" destId="{21347F8F-79DD-4001-B9C4-D9F30B323BC1}" srcOrd="1" destOrd="0" presId="urn:microsoft.com/office/officeart/2005/8/layout/bList2#1"/>
    <dgm:cxn modelId="{8AD5509A-A241-4116-AAA3-FEBCFD5F0B4A}" type="presParOf" srcId="{E433BCD2-31B3-4096-B925-EAD28AB3C114}" destId="{51375085-DA2C-411D-AA96-936083EF0732}" srcOrd="2" destOrd="0" presId="urn:microsoft.com/office/officeart/2005/8/layout/bList2#1"/>
    <dgm:cxn modelId="{7C2397E9-0988-41CA-B98E-3D55A91D33E2}" type="presParOf" srcId="{E433BCD2-31B3-4096-B925-EAD28AB3C114}" destId="{033E0AC8-8076-4947-A7EB-9856BE6706B3}" srcOrd="3" destOrd="0" presId="urn:microsoft.com/office/officeart/2005/8/layout/bList2#1"/>
    <dgm:cxn modelId="{B4EEC054-DF9E-46EA-8B37-534AED843218}" type="presParOf" srcId="{753D6584-6BC1-4A73-AA76-10CA06903D78}" destId="{C26FBC3A-3317-4C19-9AB1-E21C4BBF1309}" srcOrd="3" destOrd="0" presId="urn:microsoft.com/office/officeart/2005/8/layout/bList2#1"/>
    <dgm:cxn modelId="{BA7824B9-66B5-4878-B5FD-163E36B83EE9}" type="presParOf" srcId="{753D6584-6BC1-4A73-AA76-10CA06903D78}" destId="{3E892479-2EFB-4FFD-86D0-B2D82A376812}" srcOrd="4" destOrd="0" presId="urn:microsoft.com/office/officeart/2005/8/layout/bList2#1"/>
    <dgm:cxn modelId="{FAFC611F-84D5-4C89-854E-285F14F77A0C}" type="presParOf" srcId="{3E892479-2EFB-4FFD-86D0-B2D82A376812}" destId="{56379A80-E771-4B2A-AC75-4A261167430C}" srcOrd="0" destOrd="0" presId="urn:microsoft.com/office/officeart/2005/8/layout/bList2#1"/>
    <dgm:cxn modelId="{023FBE16-5D60-4276-B811-CB18642DEC91}" type="presParOf" srcId="{3E892479-2EFB-4FFD-86D0-B2D82A376812}" destId="{D223E90F-2D75-4EDE-919C-E8D1529B3201}" srcOrd="1" destOrd="0" presId="urn:microsoft.com/office/officeart/2005/8/layout/bList2#1"/>
    <dgm:cxn modelId="{E4BEE24D-F679-4D4B-82D5-0C8A532E2567}" type="presParOf" srcId="{3E892479-2EFB-4FFD-86D0-B2D82A376812}" destId="{F018984D-8030-487D-92AC-71180CB13B16}" srcOrd="2" destOrd="0" presId="urn:microsoft.com/office/officeart/2005/8/layout/bList2#1"/>
    <dgm:cxn modelId="{A6B0E64E-81BC-42CB-A601-14328747F441}" type="presParOf" srcId="{3E892479-2EFB-4FFD-86D0-B2D82A376812}" destId="{2D069CCF-C07A-48E3-B624-CE76C2EE2E9B}" srcOrd="3" destOrd="0" presId="urn:microsoft.com/office/officeart/2005/8/layout/bList2#1"/>
    <dgm:cxn modelId="{32959304-5DDB-4192-80F1-C0EC9652473D}" type="presParOf" srcId="{753D6584-6BC1-4A73-AA76-10CA06903D78}" destId="{F57DFD7D-CCE7-40CC-AF49-63DB04DB653B}" srcOrd="5" destOrd="0" presId="urn:microsoft.com/office/officeart/2005/8/layout/bList2#1"/>
    <dgm:cxn modelId="{C3A0A55D-5613-48F0-A13B-455A0EABEFE1}" type="presParOf" srcId="{753D6584-6BC1-4A73-AA76-10CA06903D78}" destId="{A4445148-0E8E-434B-80DC-89C745C14DB4}" srcOrd="6" destOrd="0" presId="urn:microsoft.com/office/officeart/2005/8/layout/bList2#1"/>
    <dgm:cxn modelId="{C5A26580-0620-442F-9F5E-FD9A0EDE4BDB}" type="presParOf" srcId="{A4445148-0E8E-434B-80DC-89C745C14DB4}" destId="{BF49CADD-C84D-45FB-9E37-E3BC94CF9BFD}" srcOrd="0" destOrd="0" presId="urn:microsoft.com/office/officeart/2005/8/layout/bList2#1"/>
    <dgm:cxn modelId="{2F6D1D1F-2449-4037-BF41-942AB7CB9455}" type="presParOf" srcId="{A4445148-0E8E-434B-80DC-89C745C14DB4}" destId="{D18F21EF-B9CC-46E0-A0C2-49FC6539C5BC}" srcOrd="1" destOrd="0" presId="urn:microsoft.com/office/officeart/2005/8/layout/bList2#1"/>
    <dgm:cxn modelId="{BE104C69-0F8F-4A4F-909E-26680AEDBA41}" type="presParOf" srcId="{A4445148-0E8E-434B-80DC-89C745C14DB4}" destId="{2D0CFFDB-98F0-4FA5-9B1D-D0AE19D90473}" srcOrd="2" destOrd="0" presId="urn:microsoft.com/office/officeart/2005/8/layout/bList2#1"/>
    <dgm:cxn modelId="{C824BCDA-EBBB-47F0-A19E-849A329662F6}" type="presParOf" srcId="{A4445148-0E8E-434B-80DC-89C745C14DB4}" destId="{751F5D84-56FF-4993-90CE-7CCEBFDE2E88}" srcOrd="3" destOrd="0" presId="urn:microsoft.com/office/officeart/2005/8/layout/bList2#1"/>
    <dgm:cxn modelId="{E3FD460D-BD27-4C25-8F8C-9211CB47DE30}" type="presParOf" srcId="{753D6584-6BC1-4A73-AA76-10CA06903D78}" destId="{C7FBDD29-25C9-4828-BA5B-DEA7753CBD35}" srcOrd="7" destOrd="0" presId="urn:microsoft.com/office/officeart/2005/8/layout/bList2#1"/>
    <dgm:cxn modelId="{3DA1B9EF-5BC7-4A9B-BF75-BE10A9018EF4}" type="presParOf" srcId="{753D6584-6BC1-4A73-AA76-10CA06903D78}" destId="{084FE30B-2278-4AAD-B3C5-2D7E29C0864E}" srcOrd="8" destOrd="0" presId="urn:microsoft.com/office/officeart/2005/8/layout/bList2#1"/>
    <dgm:cxn modelId="{0EBDFA43-0015-4104-96B9-93ED695458A6}" type="presParOf" srcId="{084FE30B-2278-4AAD-B3C5-2D7E29C0864E}" destId="{7D301832-284E-4885-B9EF-6DC9A0B69AF0}" srcOrd="0" destOrd="0" presId="urn:microsoft.com/office/officeart/2005/8/layout/bList2#1"/>
    <dgm:cxn modelId="{104FA147-F495-41D2-AB0A-99C392249E4E}" type="presParOf" srcId="{084FE30B-2278-4AAD-B3C5-2D7E29C0864E}" destId="{B68807E7-D90C-4AB8-B873-22F4CA2B4212}" srcOrd="1" destOrd="0" presId="urn:microsoft.com/office/officeart/2005/8/layout/bList2#1"/>
    <dgm:cxn modelId="{E0F907E1-BE4E-41E4-B34A-B39A11B51334}" type="presParOf" srcId="{084FE30B-2278-4AAD-B3C5-2D7E29C0864E}" destId="{D75E56AF-34BF-4AAF-BA84-58F3B6291DD7}" srcOrd="2" destOrd="0" presId="urn:microsoft.com/office/officeart/2005/8/layout/bList2#1"/>
    <dgm:cxn modelId="{077DB0A3-549D-47D7-B3EC-6053AC54AA5B}" type="presParOf" srcId="{084FE30B-2278-4AAD-B3C5-2D7E29C0864E}" destId="{3852C73C-C7F4-4DE2-930F-42492762AAF0}" srcOrd="3" destOrd="0" presId="urn:microsoft.com/office/officeart/2005/8/layout/bList2#1"/>
    <dgm:cxn modelId="{FA5E0804-0897-4331-9BB4-29B1767D7F59}" type="presParOf" srcId="{753D6584-6BC1-4A73-AA76-10CA06903D78}" destId="{E6939E2E-A44B-4BC4-BF4A-4F6EDE24BE79}" srcOrd="9" destOrd="0" presId="urn:microsoft.com/office/officeart/2005/8/layout/bList2#1"/>
    <dgm:cxn modelId="{B5DC9E2E-05F7-4D20-9728-13399A50D26A}" type="presParOf" srcId="{753D6584-6BC1-4A73-AA76-10CA06903D78}" destId="{DE08C26E-F406-44BC-A748-6D1FD332622B}" srcOrd="10" destOrd="0" presId="urn:microsoft.com/office/officeart/2005/8/layout/bList2#1"/>
    <dgm:cxn modelId="{5B707755-26D4-416E-9C69-7EBB4B986547}" type="presParOf" srcId="{DE08C26E-F406-44BC-A748-6D1FD332622B}" destId="{C18857D6-1D63-481F-8AD3-55C11C923069}" srcOrd="0" destOrd="0" presId="urn:microsoft.com/office/officeart/2005/8/layout/bList2#1"/>
    <dgm:cxn modelId="{5F6E7CAB-D3C8-4AB0-984D-0D2AB8415229}" type="presParOf" srcId="{DE08C26E-F406-44BC-A748-6D1FD332622B}" destId="{DDD36BE6-F831-4E06-9034-3BC0C2C3D43D}" srcOrd="1" destOrd="0" presId="urn:microsoft.com/office/officeart/2005/8/layout/bList2#1"/>
    <dgm:cxn modelId="{91C8205A-32B0-448F-AEB9-10BD7F85F18F}" type="presParOf" srcId="{DE08C26E-F406-44BC-A748-6D1FD332622B}" destId="{E2C47032-4D53-4F32-B458-6217BF0453A3}" srcOrd="2" destOrd="0" presId="urn:microsoft.com/office/officeart/2005/8/layout/bList2#1"/>
    <dgm:cxn modelId="{8D8F60B2-91DF-47FA-A4DE-2607C3F58574}" type="presParOf" srcId="{DE08C26E-F406-44BC-A748-6D1FD332622B}" destId="{03EB5340-6BC1-41B0-885B-7D4AF29A8B35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396B26-9993-40CD-998F-3B1F29C5A5F6}">
      <dsp:nvSpPr>
        <dsp:cNvPr id="0" name=""/>
        <dsp:cNvSpPr/>
      </dsp:nvSpPr>
      <dsp:spPr>
        <a:xfrm>
          <a:off x="5158" y="216133"/>
          <a:ext cx="2228183" cy="166329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83820" rIns="27940" bIns="27940" numCol="1" spcCol="1270" anchor="t" anchorCtr="0">
          <a:noAutofit/>
        </a:bodyPr>
        <a:lstStyle/>
        <a:p>
          <a:pPr marL="228600" lvl="1" indent="-228600" algn="l" defTabSz="977900">
            <a:lnSpc>
              <a:spcPts val="24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2200" b="1" kern="1200" dirty="0" smtClean="0"/>
            <a:t>機械群</a:t>
          </a:r>
          <a:endParaRPr lang="zh-TW" altLang="en-US" sz="2200" b="1" kern="1200" dirty="0"/>
        </a:p>
        <a:p>
          <a:pPr marL="228600" lvl="1" indent="-228600" algn="l" defTabSz="977900">
            <a:lnSpc>
              <a:spcPts val="24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2200" b="1" kern="1200" dirty="0" smtClean="0"/>
            <a:t>動力機械群</a:t>
          </a:r>
          <a:endParaRPr lang="zh-TW" altLang="en-US" sz="2200" b="1" kern="1200" dirty="0"/>
        </a:p>
        <a:p>
          <a:pPr marL="228600" lvl="1" indent="-228600" algn="l" defTabSz="977900">
            <a:lnSpc>
              <a:spcPts val="24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2200" b="1" kern="1200" dirty="0" smtClean="0"/>
            <a:t>電機電子群</a:t>
          </a:r>
          <a:endParaRPr lang="zh-TW" altLang="en-US" sz="2200" b="1" kern="1200" dirty="0"/>
        </a:p>
        <a:p>
          <a:pPr marL="228600" lvl="1" indent="-228600" algn="l" defTabSz="977900">
            <a:lnSpc>
              <a:spcPts val="24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2200" b="1" kern="1200" dirty="0" smtClean="0"/>
            <a:t>土木建築群</a:t>
          </a:r>
          <a:endParaRPr lang="zh-TW" altLang="en-US" sz="2200" b="1" kern="1200" dirty="0"/>
        </a:p>
        <a:p>
          <a:pPr marL="228600" lvl="1" indent="-228600" algn="l" defTabSz="977900">
            <a:lnSpc>
              <a:spcPts val="24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2200" b="1" kern="1200" dirty="0" smtClean="0"/>
            <a:t>化工群</a:t>
          </a:r>
          <a:endParaRPr lang="zh-TW" altLang="en-US" sz="2200" b="1" kern="1200" dirty="0"/>
        </a:p>
      </dsp:txBody>
      <dsp:txXfrm>
        <a:off x="5158" y="216133"/>
        <a:ext cx="2228183" cy="1663291"/>
      </dsp:txXfrm>
    </dsp:sp>
    <dsp:sp modelId="{BED90238-A149-4A78-A320-82162F97CA59}">
      <dsp:nvSpPr>
        <dsp:cNvPr id="0" name=""/>
        <dsp:cNvSpPr/>
      </dsp:nvSpPr>
      <dsp:spPr>
        <a:xfrm>
          <a:off x="5158" y="1879425"/>
          <a:ext cx="2228183" cy="715215"/>
        </a:xfrm>
        <a:prstGeom prst="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工業類</a:t>
          </a:r>
          <a:endParaRPr lang="zh-TW" altLang="en-US" sz="3600" kern="1200" dirty="0"/>
        </a:p>
      </dsp:txBody>
      <dsp:txXfrm>
        <a:off x="5158" y="1879425"/>
        <a:ext cx="1569143" cy="715215"/>
      </dsp:txXfrm>
    </dsp:sp>
    <dsp:sp modelId="{4DE7B52A-29D2-4F21-A9EC-87B3AC11EF42}">
      <dsp:nvSpPr>
        <dsp:cNvPr id="0" name=""/>
        <dsp:cNvSpPr/>
      </dsp:nvSpPr>
      <dsp:spPr>
        <a:xfrm>
          <a:off x="1637333" y="1993030"/>
          <a:ext cx="779864" cy="77986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68B9C8-3B88-406F-BDD2-C9ED6DF64249}">
      <dsp:nvSpPr>
        <dsp:cNvPr id="0" name=""/>
        <dsp:cNvSpPr/>
      </dsp:nvSpPr>
      <dsp:spPr>
        <a:xfrm>
          <a:off x="2610404" y="216133"/>
          <a:ext cx="2228183" cy="166329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06680" rIns="35560" bIns="35560" numCol="1" spcCol="1270" anchor="t" anchorCtr="0">
          <a:noAutofit/>
        </a:bodyPr>
        <a:lstStyle/>
        <a:p>
          <a:pPr marL="285750" lvl="1" indent="-285750" algn="l" defTabSz="1244600">
            <a:lnSpc>
              <a:spcPts val="35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2800" b="1" kern="1200" dirty="0" smtClean="0"/>
            <a:t>商業管理群</a:t>
          </a:r>
          <a:endParaRPr lang="zh-TW" altLang="en-US" sz="2800" b="1" kern="1200" dirty="0"/>
        </a:p>
        <a:p>
          <a:pPr marL="285750" lvl="1" indent="-285750" algn="l" defTabSz="1244600">
            <a:lnSpc>
              <a:spcPts val="35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2800" b="1" kern="1200" dirty="0" smtClean="0"/>
            <a:t>外語群</a:t>
          </a:r>
          <a:endParaRPr lang="zh-TW" altLang="en-US" sz="2800" b="1" kern="1200" dirty="0"/>
        </a:p>
        <a:p>
          <a:pPr marL="285750" lvl="1" indent="-285750" algn="l" defTabSz="1244600">
            <a:lnSpc>
              <a:spcPts val="35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2800" b="1" kern="1200" dirty="0" smtClean="0"/>
            <a:t>設計群</a:t>
          </a:r>
          <a:endParaRPr lang="zh-TW" altLang="en-US" sz="2800" b="1" kern="1200" dirty="0"/>
        </a:p>
      </dsp:txBody>
      <dsp:txXfrm>
        <a:off x="2610404" y="216133"/>
        <a:ext cx="2228183" cy="1663291"/>
      </dsp:txXfrm>
    </dsp:sp>
    <dsp:sp modelId="{51375085-DA2C-411D-AA96-936083EF0732}">
      <dsp:nvSpPr>
        <dsp:cNvPr id="0" name=""/>
        <dsp:cNvSpPr/>
      </dsp:nvSpPr>
      <dsp:spPr>
        <a:xfrm>
          <a:off x="2610404" y="1879425"/>
          <a:ext cx="2228183" cy="715215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商業類</a:t>
          </a:r>
          <a:endParaRPr lang="zh-TW" altLang="en-US" sz="3600" kern="1200" dirty="0"/>
        </a:p>
      </dsp:txBody>
      <dsp:txXfrm>
        <a:off x="2610404" y="1879425"/>
        <a:ext cx="1569143" cy="715215"/>
      </dsp:txXfrm>
    </dsp:sp>
    <dsp:sp modelId="{033E0AC8-8076-4947-A7EB-9856BE6706B3}">
      <dsp:nvSpPr>
        <dsp:cNvPr id="0" name=""/>
        <dsp:cNvSpPr/>
      </dsp:nvSpPr>
      <dsp:spPr>
        <a:xfrm>
          <a:off x="4242579" y="1993030"/>
          <a:ext cx="779864" cy="77986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379A80-E771-4B2A-AC75-4A261167430C}">
      <dsp:nvSpPr>
        <dsp:cNvPr id="0" name=""/>
        <dsp:cNvSpPr/>
      </dsp:nvSpPr>
      <dsp:spPr>
        <a:xfrm>
          <a:off x="5215650" y="216133"/>
          <a:ext cx="2228183" cy="166329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06680" rIns="35560" bIns="35560" numCol="1" spcCol="1270" anchor="t" anchorCtr="0">
          <a:noAutofit/>
        </a:bodyPr>
        <a:lstStyle/>
        <a:p>
          <a:pPr marL="285750" lvl="1" indent="-285750" algn="l" defTabSz="1244600">
            <a:lnSpc>
              <a:spcPts val="35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2800" b="1" kern="1200" dirty="0" smtClean="0"/>
            <a:t>食品群</a:t>
          </a:r>
          <a:endParaRPr lang="zh-TW" altLang="en-US" sz="2800" b="1" kern="1200" dirty="0"/>
        </a:p>
        <a:p>
          <a:pPr marL="285750" lvl="1" indent="-285750" algn="l" defTabSz="1244600">
            <a:lnSpc>
              <a:spcPts val="35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2800" b="1" kern="1200" dirty="0" smtClean="0"/>
            <a:t>家政群</a:t>
          </a:r>
          <a:endParaRPr lang="zh-TW" altLang="en-US" sz="2800" b="1" kern="1200" dirty="0"/>
        </a:p>
        <a:p>
          <a:pPr marL="285750" lvl="1" indent="-285750" algn="l" defTabSz="1244600">
            <a:lnSpc>
              <a:spcPts val="35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TW" altLang="en-US" sz="2800" b="1" kern="1200" dirty="0" smtClean="0"/>
            <a:t>餐飲群</a:t>
          </a:r>
          <a:endParaRPr lang="zh-TW" altLang="en-US" sz="2800" b="1" kern="1200" dirty="0"/>
        </a:p>
      </dsp:txBody>
      <dsp:txXfrm>
        <a:off x="5215650" y="216133"/>
        <a:ext cx="2228183" cy="1663291"/>
      </dsp:txXfrm>
    </dsp:sp>
    <dsp:sp modelId="{F018984D-8030-487D-92AC-71180CB13B16}">
      <dsp:nvSpPr>
        <dsp:cNvPr id="0" name=""/>
        <dsp:cNvSpPr/>
      </dsp:nvSpPr>
      <dsp:spPr>
        <a:xfrm>
          <a:off x="5215650" y="1879425"/>
          <a:ext cx="2228183" cy="715215"/>
        </a:xfrm>
        <a:prstGeom prst="rect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家事類</a:t>
          </a:r>
          <a:endParaRPr lang="zh-TW" altLang="en-US" sz="3600" kern="1200" dirty="0"/>
        </a:p>
      </dsp:txBody>
      <dsp:txXfrm>
        <a:off x="5215650" y="1879425"/>
        <a:ext cx="1569143" cy="715215"/>
      </dsp:txXfrm>
    </dsp:sp>
    <dsp:sp modelId="{2D069CCF-C07A-48E3-B624-CE76C2EE2E9B}">
      <dsp:nvSpPr>
        <dsp:cNvPr id="0" name=""/>
        <dsp:cNvSpPr/>
      </dsp:nvSpPr>
      <dsp:spPr>
        <a:xfrm>
          <a:off x="6847824" y="1993030"/>
          <a:ext cx="779864" cy="77986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49CADD-C84D-45FB-9E37-E3BC94CF9BFD}">
      <dsp:nvSpPr>
        <dsp:cNvPr id="0" name=""/>
        <dsp:cNvSpPr/>
      </dsp:nvSpPr>
      <dsp:spPr>
        <a:xfrm>
          <a:off x="5158" y="3159145"/>
          <a:ext cx="2228183" cy="166329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167640" rIns="55880" bIns="55880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4400" kern="1200" dirty="0" smtClean="0"/>
            <a:t>農業群</a:t>
          </a:r>
          <a:endParaRPr lang="zh-TW" altLang="en-US" sz="4400" kern="1200" dirty="0"/>
        </a:p>
      </dsp:txBody>
      <dsp:txXfrm>
        <a:off x="5158" y="3159145"/>
        <a:ext cx="2228183" cy="1663291"/>
      </dsp:txXfrm>
    </dsp:sp>
    <dsp:sp modelId="{2D0CFFDB-98F0-4FA5-9B1D-D0AE19D90473}">
      <dsp:nvSpPr>
        <dsp:cNvPr id="0" name=""/>
        <dsp:cNvSpPr/>
      </dsp:nvSpPr>
      <dsp:spPr>
        <a:xfrm>
          <a:off x="5158" y="4822437"/>
          <a:ext cx="2228183" cy="715215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農業類</a:t>
          </a:r>
          <a:endParaRPr lang="zh-TW" altLang="en-US" sz="3600" kern="1200" dirty="0"/>
        </a:p>
      </dsp:txBody>
      <dsp:txXfrm>
        <a:off x="5158" y="4822437"/>
        <a:ext cx="1569143" cy="715215"/>
      </dsp:txXfrm>
    </dsp:sp>
    <dsp:sp modelId="{751F5D84-56FF-4993-90CE-7CCEBFDE2E88}">
      <dsp:nvSpPr>
        <dsp:cNvPr id="0" name=""/>
        <dsp:cNvSpPr/>
      </dsp:nvSpPr>
      <dsp:spPr>
        <a:xfrm>
          <a:off x="1637333" y="4936042"/>
          <a:ext cx="779864" cy="779864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301832-284E-4885-B9EF-6DC9A0B69AF0}">
      <dsp:nvSpPr>
        <dsp:cNvPr id="0" name=""/>
        <dsp:cNvSpPr/>
      </dsp:nvSpPr>
      <dsp:spPr>
        <a:xfrm>
          <a:off x="2610404" y="3159145"/>
          <a:ext cx="2228183" cy="166329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167640" rIns="55880" bIns="55880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4400" kern="1200" dirty="0" smtClean="0"/>
            <a:t>藝術群</a:t>
          </a:r>
          <a:endParaRPr lang="zh-TW" altLang="en-US" sz="4400" kern="1200" dirty="0"/>
        </a:p>
      </dsp:txBody>
      <dsp:txXfrm>
        <a:off x="2610404" y="3159145"/>
        <a:ext cx="2228183" cy="1663291"/>
      </dsp:txXfrm>
    </dsp:sp>
    <dsp:sp modelId="{D75E56AF-34BF-4AAF-BA84-58F3B6291DD7}">
      <dsp:nvSpPr>
        <dsp:cNvPr id="0" name=""/>
        <dsp:cNvSpPr/>
      </dsp:nvSpPr>
      <dsp:spPr>
        <a:xfrm>
          <a:off x="2610404" y="4822437"/>
          <a:ext cx="2228183" cy="715215"/>
        </a:xfrm>
        <a:prstGeom prst="rect">
          <a:avLst/>
        </a:prstGeom>
        <a:solidFill>
          <a:srgbClr val="7030A0"/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藝術類</a:t>
          </a:r>
          <a:endParaRPr lang="zh-TW" altLang="en-US" sz="3600" kern="1200" dirty="0"/>
        </a:p>
      </dsp:txBody>
      <dsp:txXfrm>
        <a:off x="2610404" y="4822437"/>
        <a:ext cx="1569143" cy="715215"/>
      </dsp:txXfrm>
    </dsp:sp>
    <dsp:sp modelId="{3852C73C-C7F4-4DE2-930F-42492762AAF0}">
      <dsp:nvSpPr>
        <dsp:cNvPr id="0" name=""/>
        <dsp:cNvSpPr/>
      </dsp:nvSpPr>
      <dsp:spPr>
        <a:xfrm>
          <a:off x="4242579" y="4936042"/>
          <a:ext cx="779864" cy="779864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8857D6-1D63-481F-8AD3-55C11C923069}">
      <dsp:nvSpPr>
        <dsp:cNvPr id="0" name=""/>
        <dsp:cNvSpPr/>
      </dsp:nvSpPr>
      <dsp:spPr>
        <a:xfrm>
          <a:off x="5215650" y="3159145"/>
          <a:ext cx="2228183" cy="166329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21920" rIns="40640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200" b="1" kern="1200" dirty="0" smtClean="0"/>
            <a:t>海事群</a:t>
          </a:r>
          <a:endParaRPr lang="zh-TW" altLang="en-US" sz="3200" b="1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200" b="1" kern="1200" dirty="0" smtClean="0"/>
            <a:t>水產群</a:t>
          </a:r>
          <a:endParaRPr lang="zh-TW" altLang="en-US" sz="3200" b="1" kern="1200" dirty="0"/>
        </a:p>
      </dsp:txBody>
      <dsp:txXfrm>
        <a:off x="5215650" y="3159145"/>
        <a:ext cx="2228183" cy="1663291"/>
      </dsp:txXfrm>
    </dsp:sp>
    <dsp:sp modelId="{E2C47032-4D53-4F32-B458-6217BF0453A3}">
      <dsp:nvSpPr>
        <dsp:cNvPr id="0" name=""/>
        <dsp:cNvSpPr/>
      </dsp:nvSpPr>
      <dsp:spPr>
        <a:xfrm>
          <a:off x="5215650" y="4822437"/>
          <a:ext cx="2228183" cy="715215"/>
        </a:xfrm>
        <a:prstGeom prst="rect">
          <a:avLst/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海事水產類</a:t>
          </a:r>
          <a:endParaRPr lang="zh-TW" altLang="en-US" sz="2000" kern="1200" dirty="0"/>
        </a:p>
      </dsp:txBody>
      <dsp:txXfrm>
        <a:off x="5215650" y="4822437"/>
        <a:ext cx="1569143" cy="715215"/>
      </dsp:txXfrm>
    </dsp:sp>
    <dsp:sp modelId="{03EB5340-6BC1-41B0-885B-7D4AF29A8B35}">
      <dsp:nvSpPr>
        <dsp:cNvPr id="0" name=""/>
        <dsp:cNvSpPr/>
      </dsp:nvSpPr>
      <dsp:spPr>
        <a:xfrm>
          <a:off x="6847824" y="4936042"/>
          <a:ext cx="779864" cy="779864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8FE97-DF19-4B78-AC73-3FCE551F4940}" type="datetimeFigureOut">
              <a:rPr lang="zh-TW" altLang="en-US" smtClean="0"/>
              <a:pPr/>
              <a:t>2022/1/20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DF680-4453-447D-8A4C-1CBD810EF7D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DF680-4453-447D-8A4C-1CBD810EF7DE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C6A71-3443-4678-A710-05659608AF9A}" type="datetimeFigureOut">
              <a:rPr lang="zh-TW" altLang="en-US" smtClean="0"/>
              <a:pPr/>
              <a:t>2022/1/20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58DBB-4204-4E72-BE37-4A0F44F2E7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C6A71-3443-4678-A710-05659608AF9A}" type="datetimeFigureOut">
              <a:rPr lang="zh-TW" altLang="en-US" smtClean="0"/>
              <a:pPr/>
              <a:t>2022/1/20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58DBB-4204-4E72-BE37-4A0F44F2E7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C6A71-3443-4678-A710-05659608AF9A}" type="datetimeFigureOut">
              <a:rPr lang="zh-TW" altLang="en-US" smtClean="0"/>
              <a:pPr/>
              <a:t>2022/1/20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58DBB-4204-4E72-BE37-4A0F44F2E7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C6A71-3443-4678-A710-05659608AF9A}" type="datetimeFigureOut">
              <a:rPr lang="zh-TW" altLang="en-US" smtClean="0"/>
              <a:pPr/>
              <a:t>2022/1/20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58DBB-4204-4E72-BE37-4A0F44F2E7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C6A71-3443-4678-A710-05659608AF9A}" type="datetimeFigureOut">
              <a:rPr lang="zh-TW" altLang="en-US" smtClean="0"/>
              <a:pPr/>
              <a:t>2022/1/20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58DBB-4204-4E72-BE37-4A0F44F2E7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C6A71-3443-4678-A710-05659608AF9A}" type="datetimeFigureOut">
              <a:rPr lang="zh-TW" altLang="en-US" smtClean="0"/>
              <a:pPr/>
              <a:t>2022/1/20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58DBB-4204-4E72-BE37-4A0F44F2E7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C6A71-3443-4678-A710-05659608AF9A}" type="datetimeFigureOut">
              <a:rPr lang="zh-TW" altLang="en-US" smtClean="0"/>
              <a:pPr/>
              <a:t>2022/1/20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58DBB-4204-4E72-BE37-4A0F44F2E7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C6A71-3443-4678-A710-05659608AF9A}" type="datetimeFigureOut">
              <a:rPr lang="zh-TW" altLang="en-US" smtClean="0"/>
              <a:pPr/>
              <a:t>2022/1/20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58DBB-4204-4E72-BE37-4A0F44F2E7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C6A71-3443-4678-A710-05659608AF9A}" type="datetimeFigureOut">
              <a:rPr lang="zh-TW" altLang="en-US" smtClean="0"/>
              <a:pPr/>
              <a:t>2022/1/20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58DBB-4204-4E72-BE37-4A0F44F2E7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C6A71-3443-4678-A710-05659608AF9A}" type="datetimeFigureOut">
              <a:rPr lang="zh-TW" altLang="en-US" smtClean="0"/>
              <a:pPr/>
              <a:t>2022/1/20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58DBB-4204-4E72-BE37-4A0F44F2E7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C6A71-3443-4678-A710-05659608AF9A}" type="datetimeFigureOut">
              <a:rPr lang="zh-TW" altLang="en-US" smtClean="0"/>
              <a:pPr/>
              <a:t>2022/1/20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58DBB-4204-4E72-BE37-4A0F44F2E7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 cstate="print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 cstate="print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C6A71-3443-4678-A710-05659608AF9A}" type="datetimeFigureOut">
              <a:rPr lang="zh-TW" altLang="en-US" smtClean="0"/>
              <a:pPr/>
              <a:t>2022/1/20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58DBB-4204-4E72-BE37-4A0F44F2E7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229600" cy="78296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華康少女文字 Std W7" pitchFamily="82" charset="-120"/>
                <a:ea typeface="華康少女文字 Std W7" pitchFamily="82" charset="-120"/>
              </a:rPr>
              <a:t>多元進路知多少</a:t>
            </a:r>
            <a:r>
              <a:rPr lang="en-US" altLang="zh-TW" dirty="0" smtClean="0">
                <a:latin typeface="華康少女文字 Std W7" pitchFamily="82" charset="-120"/>
                <a:ea typeface="華康少女文字 Std W7" pitchFamily="82" charset="-120"/>
              </a:rPr>
              <a:t/>
            </a:r>
            <a:br>
              <a:rPr lang="en-US" altLang="zh-TW" dirty="0" smtClean="0">
                <a:latin typeface="華康少女文字 Std W7" pitchFamily="82" charset="-120"/>
                <a:ea typeface="華康少女文字 Std W7" pitchFamily="82" charset="-120"/>
              </a:rPr>
            </a:br>
            <a:r>
              <a:rPr lang="en-US" altLang="zh-TW" sz="2200" dirty="0" smtClean="0">
                <a:latin typeface="華康少女文字 Std W7" pitchFamily="82" charset="-120"/>
                <a:ea typeface="華康少女文字 Std W7" pitchFamily="82" charset="-120"/>
              </a:rPr>
              <a:t/>
            </a:r>
            <a:br>
              <a:rPr lang="en-US" altLang="zh-TW" sz="2200" dirty="0" smtClean="0">
                <a:latin typeface="華康少女文字 Std W7" pitchFamily="82" charset="-120"/>
                <a:ea typeface="華康少女文字 Std W7" pitchFamily="82" charset="-120"/>
              </a:rPr>
            </a:br>
            <a:endParaRPr lang="zh-TW" altLang="en-US" dirty="0">
              <a:latin typeface="華康少女文字 Std W7" pitchFamily="82" charset="-120"/>
              <a:ea typeface="華康少女文字 Std W7" pitchFamily="82" charset="-120"/>
            </a:endParaRPr>
          </a:p>
        </p:txBody>
      </p:sp>
      <p:pic>
        <p:nvPicPr>
          <p:cNvPr id="5" name="圖片 4" descr="2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656610"/>
            <a:ext cx="7992888" cy="420139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2843808" y="1844824"/>
            <a:ext cx="3068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華康少女文字 Std W7" pitchFamily="82" charset="-120"/>
                <a:ea typeface="華康少女文字 Std W7" pitchFamily="82" charset="-120"/>
              </a:rPr>
              <a:t>配合白中學生生涯手冊</a:t>
            </a:r>
            <a:r>
              <a:rPr lang="en-US" altLang="zh-TW" dirty="0" smtClean="0">
                <a:latin typeface="華康少女文字 Std W7" pitchFamily="82" charset="-120"/>
                <a:ea typeface="華康少女文字 Std W7" pitchFamily="82" charset="-120"/>
              </a:rPr>
              <a:t>P.25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0" y="548680"/>
            <a:ext cx="8229600" cy="1143000"/>
          </a:xfrm>
          <a:prstGeom prst="rect">
            <a:avLst/>
          </a:prstGeom>
        </p:spPr>
        <p:txBody>
          <a:bodyPr>
            <a:normAutofit fontScale="8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華康竹風體 Std W4" pitchFamily="18" charset="-120"/>
                <a:ea typeface="超研澤細圓" pitchFamily="49" charset="-120"/>
                <a:cs typeface="+mj-cs"/>
              </a:rPr>
              <a:t>       </a:t>
            </a:r>
            <a:r>
              <a:rPr lang="zh-TW" altLang="en-US" sz="4400" noProof="0" dirty="0" smtClean="0">
                <a:solidFill>
                  <a:srgbClr val="0070C0"/>
                </a:solidFill>
                <a:latin typeface="華康少女文字 Std W7" pitchFamily="82" charset="-120"/>
                <a:ea typeface="華康少女文字 Std W7" pitchFamily="82" charset="-120"/>
                <a:cs typeface="+mj-cs"/>
              </a:rPr>
              <a:t>五</a:t>
            </a:r>
            <a:r>
              <a:rPr kumimoji="0" lang="zh-TW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華康少女文字 Std W7" pitchFamily="82" charset="-120"/>
                <a:ea typeface="華康少女文字 Std W7" pitchFamily="82" charset="-120"/>
                <a:cs typeface="+mj-cs"/>
              </a:rPr>
              <a:t>、高職畢業後有哪些升學進路？                  </a:t>
            </a:r>
            <a:r>
              <a:rPr kumimoji="0" lang="en-US" altLang="zh-TW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華康少女文字 Std W7" pitchFamily="82" charset="-120"/>
                <a:ea typeface="華康少女文字 Std W7" pitchFamily="82" charset="-120"/>
                <a:cs typeface="+mj-cs"/>
              </a:rPr>
              <a:t/>
            </a:r>
            <a:br>
              <a:rPr kumimoji="0" lang="en-US" altLang="zh-TW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華康少女文字 Std W7" pitchFamily="82" charset="-120"/>
                <a:ea typeface="華康少女文字 Std W7" pitchFamily="82" charset="-120"/>
                <a:cs typeface="+mj-cs"/>
              </a:rPr>
            </a:br>
            <a:endParaRPr kumimoji="0" lang="zh-TW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華康少女文字 Std W7" pitchFamily="82" charset="-120"/>
              <a:ea typeface="華康少女文字 Std W7" pitchFamily="82" charset="-120"/>
              <a:cs typeface="+mj-cs"/>
            </a:endParaRPr>
          </a:p>
        </p:txBody>
      </p:sp>
      <p:sp>
        <p:nvSpPr>
          <p:cNvPr id="3" name="內容版面配置區 2"/>
          <p:cNvSpPr txBox="1">
            <a:spLocks/>
          </p:cNvSpPr>
          <p:nvPr/>
        </p:nvSpPr>
        <p:spPr>
          <a:xfrm>
            <a:off x="1115616" y="2348880"/>
            <a:ext cx="3528392" cy="331236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 2"/>
              <a:buChar char=""/>
              <a:tabLst/>
              <a:defRPr/>
            </a:pPr>
            <a:r>
              <a:rPr lang="zh-TW" altLang="en-US" sz="3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華康海報體 Std W9" pitchFamily="82" charset="-120"/>
                <a:ea typeface="華康海報體 Std W9" pitchFamily="82" charset="-120"/>
              </a:rPr>
              <a:t>一般大學</a:t>
            </a:r>
            <a:endParaRPr kumimoji="0" lang="en-US" altLang="zh-TW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華康海報體 Std W9" pitchFamily="82" charset="-120"/>
              <a:ea typeface="華康海報體 Std W9" pitchFamily="82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 2"/>
              <a:buChar char=""/>
              <a:tabLst/>
              <a:defRPr/>
            </a:pPr>
            <a:r>
              <a:rPr lang="zh-TW" altLang="en-US" sz="3600" dirty="0" smtClean="0">
                <a:solidFill>
                  <a:srgbClr val="FF0000"/>
                </a:solidFill>
                <a:latin typeface="華康海報體 Std W9" pitchFamily="82" charset="-120"/>
                <a:ea typeface="華康海報體 Std W9" pitchFamily="82" charset="-120"/>
              </a:rPr>
              <a:t>科技大學</a:t>
            </a:r>
            <a:endParaRPr kumimoji="0" lang="en-US" altLang="zh-TW" sz="3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華康海報體 Std W9" pitchFamily="82" charset="-120"/>
              <a:ea typeface="華康海報體 Std W9" pitchFamily="82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 2"/>
              <a:buChar char=""/>
              <a:tabLst/>
              <a:defRPr/>
            </a:pPr>
            <a:r>
              <a:rPr lang="zh-TW" altLang="en-US" sz="3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華康海報體 Std W9" pitchFamily="82" charset="-120"/>
                <a:ea typeface="華康海報體 Std W9" pitchFamily="82" charset="-120"/>
              </a:rPr>
              <a:t>警察大學</a:t>
            </a:r>
            <a:endParaRPr lang="en-US" altLang="zh-TW" sz="3600" dirty="0" smtClean="0">
              <a:solidFill>
                <a:schemeClr val="tx2">
                  <a:lumMod val="75000"/>
                  <a:lumOff val="25000"/>
                </a:schemeClr>
              </a:solidFill>
              <a:latin typeface="華康海報體 Std W9" pitchFamily="82" charset="-120"/>
              <a:ea typeface="華康海報體 Std W9" pitchFamily="82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 2"/>
              <a:buChar char=""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華康海報體 Std W9" pitchFamily="82" charset="-120"/>
                <a:ea typeface="華康海報體 Std W9" pitchFamily="82" charset="-120"/>
                <a:cs typeface="+mn-cs"/>
              </a:rPr>
              <a:t>軍校</a:t>
            </a:r>
            <a:endParaRPr kumimoji="0" lang="en-US" altLang="zh-TW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華康海報體 Std W9" pitchFamily="82" charset="-120"/>
              <a:ea typeface="華康海報體 Std W9" pitchFamily="82" charset="-120"/>
              <a:cs typeface="+mn-cs"/>
            </a:endParaRPr>
          </a:p>
        </p:txBody>
      </p:sp>
      <p:pic>
        <p:nvPicPr>
          <p:cNvPr id="35842" name="Picture 2" descr="http://2.blog.xuite.net/2/e/1/d/13209554/blog_66802/txt/62347887/4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333"/>
          <a:stretch>
            <a:fillRect/>
          </a:stretch>
        </p:blipFill>
        <p:spPr bwMode="auto">
          <a:xfrm>
            <a:off x="4932040" y="2708920"/>
            <a:ext cx="3816423" cy="3816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914400" y="404664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noProof="0" dirty="0" smtClean="0">
                <a:solidFill>
                  <a:srgbClr val="0070C0"/>
                </a:solidFill>
                <a:latin typeface="華康少女文字 Std W7" pitchFamily="82" charset="-120"/>
                <a:ea typeface="華康少女文字 Std W7" pitchFamily="82" charset="-120"/>
                <a:cs typeface="+mj-cs"/>
              </a:rPr>
              <a:t>六</a:t>
            </a:r>
            <a:r>
              <a:rPr kumimoji="0" lang="zh-TW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華康少女文字 Std W7" pitchFamily="82" charset="-120"/>
                <a:ea typeface="華康少女文字 Std W7" pitchFamily="82" charset="-120"/>
                <a:cs typeface="+mj-cs"/>
              </a:rPr>
              <a:t>、高職分為哪些類？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華康少女文字 Std W7" pitchFamily="82" charset="-120"/>
              <a:ea typeface="華康少女文字 Std W7" pitchFamily="82" charset="-120"/>
              <a:cs typeface="+mj-cs"/>
            </a:endParaRPr>
          </a:p>
        </p:txBody>
      </p:sp>
      <p:sp>
        <p:nvSpPr>
          <p:cNvPr id="3" name="內容版面配置區 2"/>
          <p:cNvSpPr txBox="1">
            <a:spLocks/>
          </p:cNvSpPr>
          <p:nvPr/>
        </p:nvSpPr>
        <p:spPr>
          <a:xfrm>
            <a:off x="1547664" y="1700808"/>
            <a:ext cx="3528392" cy="46805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 2"/>
              <a:buChar char=""/>
              <a:tabLst/>
              <a:defRPr/>
            </a:pPr>
            <a:r>
              <a:rPr kumimoji="0" lang="zh-TW" altLang="en-US" sz="3600" b="0" i="0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華康海報體 Std W9" pitchFamily="82" charset="-120"/>
                <a:ea typeface="華康海報體 Std W9" pitchFamily="82" charset="-120"/>
                <a:cs typeface="+mn-cs"/>
              </a:rPr>
              <a:t>農業類</a:t>
            </a:r>
            <a:endParaRPr kumimoji="0" lang="en-US" altLang="zh-TW" sz="3600" b="0" i="0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華康海報體 Std W9" pitchFamily="82" charset="-120"/>
              <a:ea typeface="華康海報體 Std W9" pitchFamily="82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 2"/>
              <a:buChar char=""/>
              <a:tabLst/>
              <a:defRPr/>
            </a:pPr>
            <a:r>
              <a:rPr kumimoji="0" lang="zh-TW" altLang="en-US" sz="3600" b="0" i="0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華康海報體 Std W9" pitchFamily="82" charset="-120"/>
                <a:ea typeface="華康海報體 Std W9" pitchFamily="82" charset="-120"/>
                <a:cs typeface="+mn-cs"/>
              </a:rPr>
              <a:t>工業類</a:t>
            </a:r>
            <a:endParaRPr kumimoji="0" lang="en-US" altLang="zh-TW" sz="3600" b="0" i="0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華康海報體 Std W9" pitchFamily="82" charset="-120"/>
              <a:ea typeface="華康海報體 Std W9" pitchFamily="82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 2"/>
              <a:buChar char=""/>
              <a:tabLst/>
              <a:defRPr/>
            </a:pPr>
            <a:r>
              <a:rPr lang="zh-TW" altLang="en-US" sz="3600" dirty="0" smtClean="0">
                <a:solidFill>
                  <a:schemeClr val="bg2">
                    <a:lumMod val="50000"/>
                  </a:schemeClr>
                </a:solidFill>
                <a:latin typeface="華康海報體 Std W9" pitchFamily="82" charset="-120"/>
                <a:ea typeface="華康海報體 Std W9" pitchFamily="82" charset="-120"/>
              </a:rPr>
              <a:t>商業類</a:t>
            </a:r>
            <a:endParaRPr kumimoji="0" lang="en-US" altLang="zh-TW" sz="3600" b="0" i="0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華康海報體 Std W9" pitchFamily="82" charset="-120"/>
              <a:ea typeface="華康海報體 Std W9" pitchFamily="82" charset="-120"/>
              <a:cs typeface="+mn-cs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50000"/>
              <a:buFont typeface="Wingdings 2"/>
              <a:buChar char=""/>
              <a:defRPr/>
            </a:pPr>
            <a:r>
              <a:rPr kumimoji="0" lang="zh-TW" altLang="en-US" sz="3600" b="0" i="0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華康海報體 Std W9" pitchFamily="82" charset="-120"/>
                <a:ea typeface="華康海報體 Std W9" pitchFamily="82" charset="-120"/>
                <a:cs typeface="+mn-cs"/>
              </a:rPr>
              <a:t>海事</a:t>
            </a:r>
            <a:r>
              <a:rPr lang="zh-TW" altLang="en-US" sz="3600" dirty="0" smtClean="0">
                <a:solidFill>
                  <a:schemeClr val="bg2">
                    <a:lumMod val="50000"/>
                  </a:schemeClr>
                </a:solidFill>
                <a:latin typeface="華康海報體 Std W9" pitchFamily="82" charset="-120"/>
                <a:ea typeface="華康海報體 Std W9" pitchFamily="82" charset="-120"/>
              </a:rPr>
              <a:t>水產</a:t>
            </a:r>
            <a:r>
              <a:rPr kumimoji="0" lang="zh-TW" altLang="en-US" sz="3600" b="0" i="0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華康海報體 Std W9" pitchFamily="82" charset="-120"/>
                <a:ea typeface="華康海報體 Std W9" pitchFamily="82" charset="-120"/>
                <a:cs typeface="+mn-cs"/>
              </a:rPr>
              <a:t>類</a:t>
            </a:r>
            <a:endParaRPr kumimoji="0" lang="en-US" altLang="zh-TW" sz="3600" b="0" i="0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華康海報體 Std W9" pitchFamily="82" charset="-120"/>
              <a:ea typeface="華康海報體 Std W9" pitchFamily="82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 2"/>
              <a:buChar char=""/>
              <a:tabLst/>
              <a:defRPr/>
            </a:pPr>
            <a:r>
              <a:rPr lang="zh-TW" altLang="en-US" sz="3600" dirty="0" smtClean="0">
                <a:solidFill>
                  <a:schemeClr val="bg2">
                    <a:lumMod val="50000"/>
                  </a:schemeClr>
                </a:solidFill>
                <a:latin typeface="華康海報體 Std W9" pitchFamily="82" charset="-120"/>
                <a:ea typeface="華康海報體 Std W9" pitchFamily="82" charset="-120"/>
              </a:rPr>
              <a:t>家事類</a:t>
            </a:r>
            <a:endParaRPr lang="en-US" altLang="zh-TW" sz="3600" dirty="0" smtClean="0">
              <a:solidFill>
                <a:schemeClr val="bg2">
                  <a:lumMod val="50000"/>
                </a:schemeClr>
              </a:solidFill>
              <a:latin typeface="華康海報體 Std W9" pitchFamily="82" charset="-120"/>
              <a:ea typeface="華康海報體 Std W9" pitchFamily="82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 2"/>
              <a:buChar char=""/>
              <a:tabLst/>
              <a:defRPr/>
            </a:pPr>
            <a:r>
              <a:rPr kumimoji="0" lang="zh-TW" altLang="en-US" sz="3600" b="0" i="0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華康海報體 Std W9" pitchFamily="82" charset="-120"/>
                <a:ea typeface="華康海報體 Std W9" pitchFamily="82" charset="-120"/>
                <a:cs typeface="+mn-cs"/>
              </a:rPr>
              <a:t>藝術類</a:t>
            </a:r>
            <a:endParaRPr kumimoji="0" lang="en-US" altLang="zh-TW" sz="3600" b="0" i="0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華康海報體 Std W9" pitchFamily="82" charset="-120"/>
              <a:ea typeface="華康海報體 Std W9" pitchFamily="82" charset="-120"/>
              <a:cs typeface="+mn-cs"/>
            </a:endParaRPr>
          </a:p>
        </p:txBody>
      </p:sp>
      <p:pic>
        <p:nvPicPr>
          <p:cNvPr id="1028" name="Picture 4" descr="http://2.blog.xuite.net/2/e/1/d/13209554/blog_66802/txt/62347887/26.jpg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DCEDFF"/>
              </a:clrFrom>
              <a:clrTo>
                <a:srgbClr val="DCE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9704" y="2861554"/>
            <a:ext cx="2664296" cy="3996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0201" y="1166650"/>
            <a:ext cx="627118" cy="4477405"/>
          </a:xfrm>
        </p:spPr>
        <p:txBody>
          <a:bodyPr vert="wordArtVertRtl">
            <a:noAutofit/>
          </a:bodyPr>
          <a:lstStyle/>
          <a:p>
            <a:r>
              <a:rPr lang="zh-TW" altLang="en-US" sz="4400" b="1" dirty="0" smtClean="0">
                <a:solidFill>
                  <a:srgbClr val="0070C0"/>
                </a:solidFill>
                <a:latin typeface="+mn-ea"/>
                <a:ea typeface="+mn-ea"/>
              </a:rPr>
              <a:t>高職六大類</a:t>
            </a:r>
            <a:endParaRPr lang="zh-TW" altLang="en-US" sz="4400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3752006"/>
              </p:ext>
            </p:extLst>
          </p:nvPr>
        </p:nvGraphicFramePr>
        <p:xfrm>
          <a:off x="1115616" y="737320"/>
          <a:ext cx="7632848" cy="593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291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59832" y="0"/>
            <a:ext cx="3384376" cy="698500"/>
          </a:xfrm>
        </p:spPr>
        <p:txBody>
          <a:bodyPr>
            <a:noAutofit/>
          </a:bodyPr>
          <a:lstStyle/>
          <a:p>
            <a:r>
              <a:rPr lang="zh-TW" altLang="en-US" sz="3600" b="1" dirty="0" smtClean="0">
                <a:solidFill>
                  <a:srgbClr val="0070C0"/>
                </a:solidFill>
                <a:latin typeface="+mn-ea"/>
                <a:ea typeface="+mn-ea"/>
              </a:rPr>
              <a:t>六大類共</a:t>
            </a:r>
            <a:r>
              <a:rPr lang="en-US" altLang="zh-TW" sz="3600" b="1" dirty="0" smtClean="0">
                <a:solidFill>
                  <a:srgbClr val="0070C0"/>
                </a:solidFill>
                <a:latin typeface="+mn-ea"/>
                <a:ea typeface="+mn-ea"/>
              </a:rPr>
              <a:t>15</a:t>
            </a:r>
            <a:r>
              <a:rPr lang="zh-TW" altLang="en-US" sz="3600" b="1" dirty="0" smtClean="0">
                <a:solidFill>
                  <a:srgbClr val="0070C0"/>
                </a:solidFill>
                <a:latin typeface="+mn-ea"/>
                <a:ea typeface="+mn-ea"/>
              </a:rPr>
              <a:t>群</a:t>
            </a:r>
            <a:endParaRPr lang="zh-TW" altLang="en-US" sz="3600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446653"/>
              </p:ext>
            </p:extLst>
          </p:nvPr>
        </p:nvGraphicFramePr>
        <p:xfrm>
          <a:off x="395536" y="692696"/>
          <a:ext cx="8424937" cy="598441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13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1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06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91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213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/>
                        <a:t>群別</a:t>
                      </a:r>
                      <a:endParaRPr lang="zh-TW" altLang="en-US" sz="1400" b="1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/>
                        <a:t>科別</a:t>
                      </a:r>
                      <a:endParaRPr lang="zh-TW" altLang="en-US" sz="1400" b="1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/>
                        <a:t>群別</a:t>
                      </a:r>
                      <a:endParaRPr lang="zh-TW" altLang="en-US" sz="1400" b="1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/>
                        <a:t>科別</a:t>
                      </a:r>
                      <a:endParaRPr lang="zh-TW" altLang="en-US" sz="1400" b="1" dirty="0"/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35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機械群</a:t>
                      </a:r>
                      <a:endParaRPr lang="zh-TW" altLang="en-US" sz="14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zh-TW" altLang="en-US" sz="1400" b="1" dirty="0" smtClean="0"/>
                        <a:t>機械科、模具科、製圖科等共</a:t>
                      </a:r>
                      <a:r>
                        <a:rPr lang="en-US" altLang="zh-TW" sz="1400" b="1" dirty="0" smtClean="0"/>
                        <a:t>10</a:t>
                      </a:r>
                      <a:r>
                        <a:rPr lang="zh-TW" altLang="en-US" sz="1400" b="1" dirty="0" smtClean="0"/>
                        <a:t>科 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solidFill>
                            <a:srgbClr val="FF0000"/>
                          </a:solidFill>
                        </a:rPr>
                        <a:t>食品群</a:t>
                      </a:r>
                      <a:endParaRPr lang="zh-TW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zh-TW" altLang="en-US" sz="1400" b="1" dirty="0" smtClean="0"/>
                        <a:t>食品加工科、食品科、水產食品科等</a:t>
                      </a:r>
                      <a:r>
                        <a:rPr lang="en-US" altLang="zh-TW" sz="1400" b="1" dirty="0" smtClean="0"/>
                        <a:t>3</a:t>
                      </a:r>
                      <a:r>
                        <a:rPr lang="zh-TW" altLang="en-US" sz="1400" b="1" dirty="0" smtClean="0"/>
                        <a:t>科 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35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動力機械群</a:t>
                      </a:r>
                      <a:endParaRPr lang="zh-TW" altLang="en-US" sz="14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zh-TW" altLang="en-US" sz="1400" b="1" dirty="0" smtClean="0"/>
                        <a:t>汽車科 、重機科、農業機械科等共</a:t>
                      </a:r>
                      <a:r>
                        <a:rPr lang="en-US" altLang="zh-TW" sz="1400" b="1" dirty="0" smtClean="0"/>
                        <a:t>5</a:t>
                      </a:r>
                      <a:r>
                        <a:rPr lang="zh-TW" altLang="en-US" sz="1400" b="1" dirty="0" smtClean="0"/>
                        <a:t>科 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solidFill>
                            <a:srgbClr val="FF0000"/>
                          </a:solidFill>
                        </a:rPr>
                        <a:t>家政群</a:t>
                      </a:r>
                      <a:endParaRPr lang="zh-TW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zh-TW" altLang="en-US" sz="1400" b="1" dirty="0" smtClean="0"/>
                        <a:t>家政科、服裝科、美容科等共</a:t>
                      </a:r>
                      <a:r>
                        <a:rPr lang="en-US" altLang="zh-TW" sz="1400" b="1" dirty="0" smtClean="0"/>
                        <a:t>8</a:t>
                      </a:r>
                      <a:r>
                        <a:rPr lang="zh-TW" altLang="en-US" sz="1400" b="1" dirty="0" smtClean="0"/>
                        <a:t>科 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35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電機電子群</a:t>
                      </a:r>
                      <a:endParaRPr lang="zh-TW" altLang="en-US" sz="14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zh-TW" altLang="en-US" sz="1400" b="1" dirty="0" smtClean="0"/>
                        <a:t>資訊科、電子科、電機科等共</a:t>
                      </a:r>
                      <a:r>
                        <a:rPr lang="en-US" altLang="zh-TW" sz="1400" b="1" dirty="0" smtClean="0"/>
                        <a:t>6</a:t>
                      </a:r>
                      <a:r>
                        <a:rPr lang="zh-TW" altLang="en-US" sz="1400" b="1" dirty="0" smtClean="0"/>
                        <a:t>科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solidFill>
                            <a:srgbClr val="FF0000"/>
                          </a:solidFill>
                        </a:rPr>
                        <a:t>餐飲群</a:t>
                      </a:r>
                      <a:endParaRPr lang="zh-TW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zh-TW" altLang="en-US" sz="1400" b="1" dirty="0" smtClean="0"/>
                        <a:t>觀光事業科、餐飲管理科等</a:t>
                      </a:r>
                      <a:r>
                        <a:rPr lang="en-US" altLang="zh-TW" sz="1400" b="1" dirty="0" smtClean="0"/>
                        <a:t>2</a:t>
                      </a:r>
                      <a:r>
                        <a:rPr lang="zh-TW" altLang="en-US" sz="1400" b="1" dirty="0" smtClean="0"/>
                        <a:t>科 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235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土木建築群</a:t>
                      </a:r>
                      <a:endParaRPr lang="zh-TW" altLang="en-US" sz="14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zh-TW" altLang="en-US" sz="1400" b="1" dirty="0" smtClean="0"/>
                        <a:t>土木科、建築科、消防工程科等</a:t>
                      </a:r>
                      <a:r>
                        <a:rPr lang="en-US" altLang="zh-TW" sz="1400" b="1" dirty="0" smtClean="0"/>
                        <a:t>3</a:t>
                      </a:r>
                      <a:r>
                        <a:rPr lang="zh-TW" altLang="en-US" sz="1400" b="1" dirty="0" smtClean="0"/>
                        <a:t>科 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solidFill>
                            <a:srgbClr val="0070C0"/>
                          </a:solidFill>
                        </a:rPr>
                        <a:t>海事群</a:t>
                      </a:r>
                      <a:endParaRPr lang="zh-TW" altLang="en-US" sz="1400" b="1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zh-TW" altLang="en-US" sz="1400" b="1" dirty="0" smtClean="0"/>
                        <a:t>航海科、輪機科 等</a:t>
                      </a:r>
                      <a:r>
                        <a:rPr lang="en-US" altLang="zh-TW" sz="1400" b="1" dirty="0" smtClean="0"/>
                        <a:t>2</a:t>
                      </a:r>
                      <a:r>
                        <a:rPr lang="zh-TW" altLang="en-US" sz="1400" b="1" dirty="0" smtClean="0"/>
                        <a:t>科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235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化工群</a:t>
                      </a:r>
                      <a:endParaRPr lang="zh-TW" altLang="en-US" sz="14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zh-TW" altLang="en-US" sz="1400" b="1" dirty="0" smtClean="0"/>
                        <a:t>化工科、染整科、紡織科、</a:t>
                      </a:r>
                      <a:r>
                        <a:rPr lang="en-US" altLang="zh-TW" sz="1400" b="1" dirty="0" smtClean="0"/>
                        <a:t>(</a:t>
                      </a:r>
                      <a:r>
                        <a:rPr lang="zh-TW" altLang="en-US" sz="1400" b="1" dirty="0" smtClean="0"/>
                        <a:t>環境檢驗科</a:t>
                      </a:r>
                      <a:r>
                        <a:rPr lang="en-US" altLang="zh-TW" sz="1400" b="1" dirty="0" smtClean="0"/>
                        <a:t>) </a:t>
                      </a:r>
                      <a:r>
                        <a:rPr lang="zh-TW" altLang="en-US" sz="1400" b="1" dirty="0" smtClean="0"/>
                        <a:t>等</a:t>
                      </a:r>
                      <a:r>
                        <a:rPr lang="en-US" altLang="zh-TW" sz="1400" b="1" dirty="0" smtClean="0"/>
                        <a:t>4</a:t>
                      </a:r>
                      <a:r>
                        <a:rPr lang="zh-TW" altLang="en-US" sz="1400" b="1" dirty="0" smtClean="0"/>
                        <a:t>科</a:t>
                      </a:r>
                      <a:endParaRPr lang="zh-TW" altLang="en-US" sz="1400" b="1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solidFill>
                            <a:srgbClr val="0070C0"/>
                          </a:solidFill>
                        </a:rPr>
                        <a:t>水產群</a:t>
                      </a:r>
                      <a:endParaRPr lang="zh-TW" altLang="en-US" sz="1400" b="1" dirty="0">
                        <a:solidFill>
                          <a:srgbClr val="0070C0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zh-TW" altLang="en-US" sz="1400" b="1" dirty="0" smtClean="0"/>
                        <a:t>漁業科、水產養殖科等</a:t>
                      </a:r>
                      <a:r>
                        <a:rPr lang="en-US" altLang="zh-TW" sz="1400" b="1" dirty="0" smtClean="0"/>
                        <a:t>2</a:t>
                      </a:r>
                      <a:r>
                        <a:rPr lang="zh-TW" altLang="en-US" sz="1400" b="1" dirty="0" smtClean="0"/>
                        <a:t>科 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235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solidFill>
                            <a:schemeClr val="accent4"/>
                          </a:solidFill>
                        </a:rPr>
                        <a:t>商業管理群</a:t>
                      </a:r>
                      <a:endParaRPr lang="zh-TW" altLang="en-US" sz="14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zh-TW" altLang="en-US" sz="1400" b="1" dirty="0" smtClean="0"/>
                        <a:t>流通管理科、資料處理科、國際貿易科等共</a:t>
                      </a:r>
                      <a:r>
                        <a:rPr lang="en-US" altLang="zh-TW" sz="1400" b="1" dirty="0" smtClean="0"/>
                        <a:t>8</a:t>
                      </a:r>
                      <a:r>
                        <a:rPr lang="zh-TW" altLang="en-US" sz="1400" b="1" dirty="0" smtClean="0"/>
                        <a:t>科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solidFill>
                            <a:srgbClr val="7030A0"/>
                          </a:solidFill>
                        </a:rPr>
                        <a:t>藝術群</a:t>
                      </a:r>
                      <a:endParaRPr lang="zh-TW" altLang="en-US" sz="1400" b="1" dirty="0">
                        <a:solidFill>
                          <a:srgbClr val="7030A0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zh-TW" altLang="en-US" sz="1400" b="1" dirty="0" smtClean="0"/>
                        <a:t>電影電視科、表演藝術科、美術科等共</a:t>
                      </a:r>
                      <a:r>
                        <a:rPr lang="en-US" altLang="zh-TW" sz="1400" b="1" dirty="0" smtClean="0"/>
                        <a:t>11</a:t>
                      </a:r>
                      <a:r>
                        <a:rPr lang="zh-TW" altLang="en-US" sz="1400" b="1" dirty="0" smtClean="0"/>
                        <a:t>科 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8907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solidFill>
                            <a:schemeClr val="accent4"/>
                          </a:solidFill>
                        </a:rPr>
                        <a:t>外語群</a:t>
                      </a:r>
                      <a:endParaRPr lang="zh-TW" altLang="en-US" sz="14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zh-TW" altLang="en-US" sz="1400" b="1" dirty="0" smtClean="0"/>
                        <a:t>應用外語科</a:t>
                      </a:r>
                      <a:r>
                        <a:rPr lang="en-US" altLang="zh-TW" sz="1400" b="1" dirty="0" smtClean="0"/>
                        <a:t>(</a:t>
                      </a:r>
                      <a:r>
                        <a:rPr lang="zh-TW" altLang="en-US" sz="1400" b="1" dirty="0" smtClean="0"/>
                        <a:t>英文</a:t>
                      </a:r>
                      <a:r>
                        <a:rPr lang="en-US" altLang="zh-TW" sz="1400" b="1" dirty="0" smtClean="0"/>
                        <a:t>)</a:t>
                      </a:r>
                      <a:r>
                        <a:rPr lang="zh-TW" altLang="en-US" sz="1400" b="1" dirty="0" smtClean="0"/>
                        <a:t>、應用外語科</a:t>
                      </a:r>
                      <a:r>
                        <a:rPr lang="en-US" altLang="zh-TW" sz="1400" b="1" dirty="0" smtClean="0"/>
                        <a:t>(</a:t>
                      </a:r>
                    </a:p>
                    <a:p>
                      <a:r>
                        <a:rPr lang="zh-TW" altLang="en-US" sz="1400" b="1" dirty="0" smtClean="0"/>
                        <a:t>日文</a:t>
                      </a:r>
                      <a:r>
                        <a:rPr lang="en-US" altLang="zh-TW" sz="1400" b="1" dirty="0" smtClean="0"/>
                        <a:t>)</a:t>
                      </a:r>
                      <a:r>
                        <a:rPr lang="zh-TW" altLang="en-US" sz="1400" b="1" dirty="0" smtClean="0"/>
                        <a:t>等</a:t>
                      </a:r>
                      <a:r>
                        <a:rPr lang="en-US" altLang="zh-TW" sz="1400" b="1" dirty="0" smtClean="0"/>
                        <a:t>2</a:t>
                      </a:r>
                      <a:r>
                        <a:rPr lang="zh-TW" altLang="en-US" sz="1400" b="1" dirty="0" smtClean="0"/>
                        <a:t>科 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農業群</a:t>
                      </a:r>
                      <a:endParaRPr lang="zh-TW" altLang="en-US" sz="1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zh-TW" altLang="en-US" sz="1400" b="1" dirty="0" smtClean="0"/>
                        <a:t>園藝科、造園科、農場經營科 、畜產保健科等共</a:t>
                      </a:r>
                      <a:r>
                        <a:rPr lang="en-US" altLang="zh-TW" sz="1400" b="1" dirty="0" smtClean="0"/>
                        <a:t>6</a:t>
                      </a:r>
                      <a:r>
                        <a:rPr lang="zh-TW" altLang="en-US" sz="1400" b="1" dirty="0" smtClean="0"/>
                        <a:t>科 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8907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solidFill>
                            <a:schemeClr val="accent4"/>
                          </a:solidFill>
                        </a:rPr>
                        <a:t>設計群</a:t>
                      </a:r>
                      <a:endParaRPr lang="zh-TW" altLang="en-US" sz="14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zh-TW" altLang="en-US" sz="1400" b="1" dirty="0" smtClean="0"/>
                        <a:t>多媒體設計科、廣告設計科、室內空間設計科等共</a:t>
                      </a:r>
                      <a:r>
                        <a:rPr lang="en-US" altLang="zh-TW" sz="1400" b="1" dirty="0" smtClean="0"/>
                        <a:t>10</a:t>
                      </a:r>
                      <a:r>
                        <a:rPr lang="zh-TW" altLang="en-US" sz="1400" b="1" dirty="0" smtClean="0"/>
                        <a:t>科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endParaRPr lang="zh-TW" altLang="en-US" sz="1400" b="1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endParaRPr lang="zh-TW" altLang="en-US" sz="1400" b="1" dirty="0"/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228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323528" y="404664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noProof="0" dirty="0" smtClean="0">
                <a:solidFill>
                  <a:srgbClr val="0070C0"/>
                </a:solidFill>
                <a:latin typeface="華康少女文字 Std W7" pitchFamily="82" charset="-120"/>
                <a:ea typeface="華康少女文字 Std W7" pitchFamily="82" charset="-120"/>
                <a:cs typeface="+mj-cs"/>
              </a:rPr>
              <a:t>七</a:t>
            </a:r>
            <a:r>
              <a:rPr kumimoji="0" lang="zh-TW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華康少女文字 Std W7" pitchFamily="82" charset="-120"/>
                <a:ea typeface="華康少女文字 Std W7" pitchFamily="82" charset="-120"/>
                <a:cs typeface="+mj-cs"/>
              </a:rPr>
              <a:t>、資訊科和資料處理科</a:t>
            </a:r>
            <a:endParaRPr kumimoji="0" lang="en-US" altLang="zh-TW" sz="4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華康少女文字 Std W7" pitchFamily="82" charset="-120"/>
              <a:ea typeface="華康少女文字 Std W7" pitchFamily="82" charset="-12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4400" dirty="0" smtClean="0">
                <a:solidFill>
                  <a:srgbClr val="0070C0"/>
                </a:solidFill>
                <a:latin typeface="華康少女文字 Std W7" pitchFamily="82" charset="-120"/>
                <a:ea typeface="華康少女文字 Std W7" pitchFamily="82" charset="-120"/>
                <a:cs typeface="+mj-cs"/>
              </a:rPr>
              <a:t>      </a:t>
            </a:r>
            <a:r>
              <a:rPr kumimoji="0" lang="zh-TW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華康少女文字 Std W7" pitchFamily="82" charset="-120"/>
                <a:ea typeface="華康少女文字 Std W7" pitchFamily="82" charset="-120"/>
                <a:cs typeface="+mj-cs"/>
              </a:rPr>
              <a:t>分別屬於什麼類科？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華康少女文字 Std W7" pitchFamily="82" charset="-120"/>
              <a:ea typeface="華康少女文字 Std W7" pitchFamily="82" charset="-120"/>
              <a:cs typeface="+mj-cs"/>
            </a:endParaRPr>
          </a:p>
        </p:txBody>
      </p:sp>
      <p:sp>
        <p:nvSpPr>
          <p:cNvPr id="3" name="內容版面配置區 2"/>
          <p:cNvSpPr txBox="1">
            <a:spLocks/>
          </p:cNvSpPr>
          <p:nvPr/>
        </p:nvSpPr>
        <p:spPr>
          <a:xfrm>
            <a:off x="1475656" y="1988840"/>
            <a:ext cx="6408712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海報體 Std W9" pitchFamily="82" charset="-120"/>
                <a:ea typeface="華康海報體 Std W9" pitchFamily="82" charset="-120"/>
                <a:cs typeface="+mn-cs"/>
              </a:rPr>
              <a:t>資訊科</a:t>
            </a:r>
            <a:r>
              <a:rPr kumimoji="0" lang="en-US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海報體 Std W9" pitchFamily="82" charset="-120"/>
                <a:ea typeface="華康海報體 Std W9" pitchFamily="82" charset="-120"/>
                <a:cs typeface="+mn-cs"/>
              </a:rPr>
              <a:t>—</a:t>
            </a: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海報體 Std W9" pitchFamily="82" charset="-120"/>
                <a:ea typeface="華康海報體 Std W9" pitchFamily="82" charset="-120"/>
                <a:cs typeface="+mn-cs"/>
              </a:rPr>
              <a:t>工業類科</a:t>
            </a:r>
            <a:endParaRPr kumimoji="0" lang="en-US" altLang="zh-TW" sz="36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華康海報體 Std W9" pitchFamily="82" charset="-120"/>
              <a:ea typeface="華康海報體 Std W9" pitchFamily="82" charset="-120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tabLst/>
              <a:defRPr/>
            </a:pPr>
            <a:r>
              <a:rPr lang="zh-TW" altLang="en-US" sz="3600" dirty="0" smtClean="0">
                <a:solidFill>
                  <a:srgbClr val="C00000"/>
                </a:solidFill>
                <a:latin typeface="華康海報體 Std W9" pitchFamily="82" charset="-120"/>
                <a:ea typeface="華康海報體 Std W9" pitchFamily="82" charset="-120"/>
              </a:rPr>
              <a:t>資料處理科</a:t>
            </a:r>
            <a:r>
              <a:rPr lang="en-US" altLang="zh-TW" sz="3600" dirty="0" smtClean="0">
                <a:solidFill>
                  <a:srgbClr val="C00000"/>
                </a:solidFill>
                <a:latin typeface="華康海報體 Std W9" pitchFamily="82" charset="-120"/>
                <a:ea typeface="華康海報體 Std W9" pitchFamily="82" charset="-120"/>
              </a:rPr>
              <a:t>—</a:t>
            </a:r>
            <a:r>
              <a:rPr lang="zh-TW" altLang="en-US" sz="3600" dirty="0" smtClean="0">
                <a:solidFill>
                  <a:srgbClr val="C00000"/>
                </a:solidFill>
                <a:latin typeface="華康海報體 Std W9" pitchFamily="82" charset="-120"/>
                <a:ea typeface="華康海報體 Std W9" pitchFamily="82" charset="-120"/>
              </a:rPr>
              <a:t>商業類科</a:t>
            </a:r>
            <a:endParaRPr kumimoji="0" lang="en-US" altLang="zh-TW" sz="36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華康海報體 Std W9" pitchFamily="82" charset="-120"/>
              <a:ea typeface="華康海報體 Std W9" pitchFamily="82" charset="-120"/>
              <a:cs typeface="+mn-cs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395536" y="378904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dirty="0" smtClean="0">
                <a:solidFill>
                  <a:srgbClr val="0070C0"/>
                </a:solidFill>
                <a:latin typeface="華康少女文字 Std W7" pitchFamily="82" charset="-120"/>
                <a:ea typeface="華康少女文字 Std W7" pitchFamily="82" charset="-120"/>
                <a:cs typeface="+mj-cs"/>
              </a:rPr>
              <a:t>八</a:t>
            </a:r>
            <a:r>
              <a:rPr kumimoji="0" lang="zh-TW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華康少女文字 Std W7" pitchFamily="82" charset="-120"/>
                <a:ea typeface="華康少女文字 Std W7" pitchFamily="82" charset="-120"/>
                <a:cs typeface="+mj-cs"/>
              </a:rPr>
              <a:t>、高職畢業需取得什麼證照？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華康少女文字 Std W7" pitchFamily="82" charset="-120"/>
              <a:ea typeface="華康少女文字 Std W7" pitchFamily="82" charset="-120"/>
              <a:cs typeface="+mj-cs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1331640" y="4869160"/>
            <a:ext cx="6408712" cy="9361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海報體 Std W9" pitchFamily="82" charset="-120"/>
                <a:ea typeface="華康海報體 Std W9" pitchFamily="82" charset="-120"/>
                <a:cs typeface="+mn-cs"/>
              </a:rPr>
              <a:t>丙級技術士證照</a:t>
            </a:r>
            <a:endParaRPr kumimoji="0" lang="en-US" altLang="zh-TW" sz="36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華康海報體 Std W9" pitchFamily="82" charset="-120"/>
              <a:ea typeface="華康海報體 Std W9" pitchFamily="82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 descr="225512360_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86550" y="3838575"/>
            <a:ext cx="2457450" cy="3019425"/>
          </a:xfrm>
          <a:prstGeom prst="rect">
            <a:avLst/>
          </a:prstGeo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1547664" y="332656"/>
            <a:ext cx="6393904" cy="1143000"/>
          </a:xfrm>
          <a:prstGeom prst="rect">
            <a:avLst/>
          </a:prstGeom>
        </p:spPr>
        <p:txBody>
          <a:bodyPr vert="horz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6700" u="sng" dirty="0" smtClean="0">
                <a:solidFill>
                  <a:schemeClr val="tx2"/>
                </a:solidFill>
                <a:latin typeface="華康勘亭流 Std W9" pitchFamily="66" charset="-120"/>
                <a:ea typeface="華康勘亭流 Std W9" pitchFamily="66" charset="-120"/>
                <a:cs typeface="+mj-cs"/>
              </a:rPr>
              <a:t>五專</a:t>
            </a:r>
            <a:r>
              <a:rPr kumimoji="0" lang="zh-TW" altLang="en-US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華康竹風體 Std W4" pitchFamily="18" charset="-120"/>
                <a:ea typeface="超研澤細圓" pitchFamily="49" charset="-120"/>
                <a:cs typeface="+mj-cs"/>
              </a:rPr>
              <a:t>    </a:t>
            </a:r>
            <a:r>
              <a:rPr kumimoji="0" lang="zh-TW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華康竹風體 Std W4" pitchFamily="18" charset="-120"/>
                <a:ea typeface="超研澤細圓" pitchFamily="49" charset="-120"/>
                <a:cs typeface="+mj-cs"/>
              </a:rPr>
              <a:t>              </a:t>
            </a:r>
            <a:r>
              <a:rPr kumimoji="0" lang="en-US" altLang="zh-TW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華康竹風體 Std W4" pitchFamily="18" charset="-120"/>
                <a:ea typeface="超研澤細圓" pitchFamily="49" charset="-120"/>
                <a:cs typeface="+mj-cs"/>
              </a:rPr>
              <a:t/>
            </a:r>
            <a:br>
              <a:rPr kumimoji="0" lang="en-US" altLang="zh-TW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華康竹風體 Std W4" pitchFamily="18" charset="-120"/>
                <a:ea typeface="超研澤細圓" pitchFamily="49" charset="-120"/>
                <a:cs typeface="+mj-cs"/>
              </a:rPr>
            </a:br>
            <a:endParaRPr kumimoji="0" lang="zh-TW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華康兒風體W4(P)" pitchFamily="34" charset="-120"/>
              <a:ea typeface="華康兒風體W4(P)" pitchFamily="34" charset="-120"/>
              <a:cs typeface="+mj-cs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755576" y="1916832"/>
            <a:ext cx="6624736" cy="136815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 2"/>
              <a:buChar char=""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海報體 Std W9" pitchFamily="82" charset="-120"/>
                <a:ea typeface="華康海報體 Std W9" pitchFamily="82" charset="-120"/>
                <a:cs typeface="+mn-cs"/>
              </a:rPr>
              <a:t>課程目標：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華康海報體 Std W9" pitchFamily="82" charset="-120"/>
              <a:ea typeface="華康海報體 Std W9" pitchFamily="82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 2"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海報體 Std W9" pitchFamily="82" charset="-120"/>
                <a:ea typeface="華康海報體 Std W9" pitchFamily="82" charset="-120"/>
                <a:cs typeface="+mn-cs"/>
              </a:rPr>
              <a:t>   培養中層職業的專業技術人才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華康海報體 Std W9" pitchFamily="82" charset="-120"/>
              <a:ea typeface="華康海報體 Std W9" pitchFamily="82" charset="-120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1560" y="4653136"/>
            <a:ext cx="5570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altLang="zh-TW" sz="2800" dirty="0" smtClean="0">
                <a:solidFill>
                  <a:srgbClr val="7030A0"/>
                </a:solidFill>
                <a:latin typeface="華康少女文字 Std W7" pitchFamily="82" charset="-120"/>
                <a:ea typeface="華康少女文字 Std W7" pitchFamily="82" charset="-120"/>
              </a:rPr>
              <a:t>【</a:t>
            </a:r>
            <a:r>
              <a:rPr lang="zh-TW" altLang="en-US" sz="2800" dirty="0" smtClean="0">
                <a:solidFill>
                  <a:srgbClr val="7030A0"/>
                </a:solidFill>
                <a:latin typeface="華康少女文字 Std W7" pitchFamily="82" charset="-120"/>
                <a:ea typeface="華康少女文字 Std W7" pitchFamily="82" charset="-120"/>
              </a:rPr>
              <a:t>適合對象</a:t>
            </a:r>
            <a:r>
              <a:rPr lang="en-US" altLang="zh-TW" sz="2800" dirty="0" smtClean="0">
                <a:solidFill>
                  <a:srgbClr val="7030A0"/>
                </a:solidFill>
                <a:latin typeface="華康少女文字 Std W7" pitchFamily="82" charset="-120"/>
                <a:ea typeface="華康少女文字 Std W7" pitchFamily="82" charset="-120"/>
              </a:rPr>
              <a:t>】</a:t>
            </a:r>
            <a:r>
              <a:rPr lang="zh-TW" altLang="en-US" sz="2800" u="sng" dirty="0" smtClean="0">
                <a:solidFill>
                  <a:srgbClr val="FF0000"/>
                </a:solidFill>
                <a:latin typeface="華康少女文字 Std W7" pitchFamily="82" charset="-120"/>
                <a:ea typeface="華康少女文字 Std W7" pitchFamily="82" charset="-120"/>
              </a:rPr>
              <a:t>職業取向</a:t>
            </a:r>
            <a:r>
              <a:rPr lang="zh-TW" altLang="en-US" sz="2800" dirty="0" smtClean="0">
                <a:solidFill>
                  <a:srgbClr val="7030A0"/>
                </a:solidFill>
                <a:latin typeface="華康少女文字 Std W7" pitchFamily="82" charset="-120"/>
                <a:ea typeface="華康少女文字 Std W7" pitchFamily="82" charset="-120"/>
              </a:rPr>
              <a:t>明顯的同學</a:t>
            </a:r>
            <a:endParaRPr lang="zh-TW" altLang="en-US" sz="2800" dirty="0">
              <a:solidFill>
                <a:srgbClr val="7030A0"/>
              </a:solidFill>
              <a:latin typeface="華康少女文字 Std W7" pitchFamily="82" charset="-120"/>
              <a:ea typeface="華康少女文字 Std W7" pitchFamily="82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0" y="548680"/>
            <a:ext cx="8229600" cy="1143000"/>
          </a:xfrm>
          <a:prstGeom prst="rect">
            <a:avLst/>
          </a:prstGeom>
        </p:spPr>
        <p:txBody>
          <a:bodyPr>
            <a:normAutofit fontScale="8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華康竹風體 Std W4" pitchFamily="18" charset="-120"/>
                <a:ea typeface="超研澤細圓" pitchFamily="49" charset="-120"/>
                <a:cs typeface="+mj-cs"/>
              </a:rPr>
              <a:t>      </a:t>
            </a:r>
            <a:r>
              <a:rPr lang="zh-TW" altLang="en-US" sz="4400" noProof="0" dirty="0" smtClean="0">
                <a:solidFill>
                  <a:srgbClr val="0070C0"/>
                </a:solidFill>
                <a:latin typeface="華康少女文字 Std W7" pitchFamily="82" charset="-120"/>
                <a:ea typeface="華康少女文字 Std W7" pitchFamily="82" charset="-120"/>
                <a:cs typeface="+mj-cs"/>
              </a:rPr>
              <a:t>九</a:t>
            </a:r>
            <a:r>
              <a:rPr kumimoji="0" lang="zh-TW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華康少女文字 Std W7" pitchFamily="82" charset="-120"/>
                <a:ea typeface="華康少女文字 Std W7" pitchFamily="82" charset="-120"/>
                <a:cs typeface="+mj-cs"/>
              </a:rPr>
              <a:t>、五專畢業後有哪些升學進路？                  </a:t>
            </a:r>
            <a:r>
              <a:rPr kumimoji="0" lang="en-US" altLang="zh-TW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華康少女文字 Std W7" pitchFamily="82" charset="-120"/>
                <a:ea typeface="華康少女文字 Std W7" pitchFamily="82" charset="-120"/>
                <a:cs typeface="+mj-cs"/>
              </a:rPr>
              <a:t/>
            </a:r>
            <a:br>
              <a:rPr kumimoji="0" lang="en-US" altLang="zh-TW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華康少女文字 Std W7" pitchFamily="82" charset="-120"/>
                <a:ea typeface="華康少女文字 Std W7" pitchFamily="82" charset="-120"/>
                <a:cs typeface="+mj-cs"/>
              </a:rPr>
            </a:br>
            <a:endParaRPr kumimoji="0" lang="zh-TW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華康少女文字 Std W7" pitchFamily="82" charset="-120"/>
              <a:ea typeface="華康少女文字 Std W7" pitchFamily="82" charset="-120"/>
              <a:cs typeface="+mj-cs"/>
            </a:endParaRPr>
          </a:p>
        </p:txBody>
      </p:sp>
      <p:sp>
        <p:nvSpPr>
          <p:cNvPr id="3" name="內容版面配置區 2"/>
          <p:cNvSpPr txBox="1">
            <a:spLocks/>
          </p:cNvSpPr>
          <p:nvPr/>
        </p:nvSpPr>
        <p:spPr>
          <a:xfrm>
            <a:off x="1115616" y="2348880"/>
            <a:ext cx="5328592" cy="331236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 2"/>
              <a:buChar char=""/>
              <a:tabLst/>
              <a:defRPr/>
            </a:pPr>
            <a:r>
              <a:rPr lang="zh-TW" altLang="en-US" sz="3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華康海報體 Std W9" pitchFamily="82" charset="-120"/>
                <a:ea typeface="華康海報體 Std W9" pitchFamily="82" charset="-120"/>
              </a:rPr>
              <a:t>插大</a:t>
            </a:r>
            <a:endParaRPr kumimoji="0" lang="en-US" altLang="zh-TW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華康海報體 Std W9" pitchFamily="82" charset="-120"/>
              <a:ea typeface="華康海報體 Std W9" pitchFamily="82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 2"/>
              <a:buChar char=""/>
              <a:tabLst/>
              <a:defRPr/>
            </a:pPr>
            <a:r>
              <a:rPr lang="zh-TW" altLang="en-US" sz="3600" noProof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華康海報體 Std W9" pitchFamily="82" charset="-120"/>
                <a:ea typeface="華康海報體 Std W9" pitchFamily="82" charset="-120"/>
              </a:rPr>
              <a:t>二技</a:t>
            </a:r>
            <a:endParaRPr kumimoji="0" lang="en-US" altLang="zh-TW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華康海報體 Std W9" pitchFamily="82" charset="-120"/>
              <a:ea typeface="華康海報體 Std W9" pitchFamily="82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 2"/>
              <a:buChar char=""/>
              <a:tabLst/>
              <a:defRPr/>
            </a:pPr>
            <a:r>
              <a:rPr lang="zh-TW" altLang="en-US" sz="3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華康海報體 Std W9" pitchFamily="82" charset="-120"/>
                <a:ea typeface="華康海報體 Std W9" pitchFamily="82" charset="-120"/>
              </a:rPr>
              <a:t>研究所（畢業滿三年）</a:t>
            </a:r>
            <a:endParaRPr lang="en-US" altLang="zh-TW" sz="3600" dirty="0" smtClean="0">
              <a:solidFill>
                <a:schemeClr val="tx2">
                  <a:lumMod val="75000"/>
                  <a:lumOff val="25000"/>
                </a:schemeClr>
              </a:solidFill>
              <a:latin typeface="華康海報體 Std W9" pitchFamily="82" charset="-120"/>
              <a:ea typeface="華康海報體 Std W9" pitchFamily="82" charset="-120"/>
            </a:endParaRPr>
          </a:p>
        </p:txBody>
      </p:sp>
      <p:pic>
        <p:nvPicPr>
          <p:cNvPr id="35842" name="Picture 2" descr="http://2.blog.xuite.net/2/e/1/d/13209554/blog_66802/txt/62347887/4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333"/>
          <a:stretch>
            <a:fillRect/>
          </a:stretch>
        </p:blipFill>
        <p:spPr bwMode="auto">
          <a:xfrm>
            <a:off x="5508104" y="3041574"/>
            <a:ext cx="3816423" cy="3816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914400" y="404664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noProof="0" dirty="0" smtClean="0">
                <a:solidFill>
                  <a:srgbClr val="0070C0"/>
                </a:solidFill>
                <a:latin typeface="華康少女文字 Std W7" pitchFamily="82" charset="-120"/>
                <a:ea typeface="華康少女文字 Std W7" pitchFamily="82" charset="-120"/>
                <a:cs typeface="+mj-cs"/>
              </a:rPr>
              <a:t>八</a:t>
            </a:r>
            <a:r>
              <a:rPr kumimoji="0" lang="zh-TW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華康少女文字 Std W7" pitchFamily="82" charset="-120"/>
                <a:ea typeface="華康少女文字 Std W7" pitchFamily="82" charset="-120"/>
                <a:cs typeface="+mj-cs"/>
              </a:rPr>
              <a:t>、五專分為哪些類科？</a:t>
            </a: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華康少女文字 Std W7" pitchFamily="82" charset="-120"/>
              <a:ea typeface="華康少女文字 Std W7" pitchFamily="82" charset="-120"/>
              <a:cs typeface="+mj-cs"/>
            </a:endParaRPr>
          </a:p>
        </p:txBody>
      </p:sp>
      <p:sp>
        <p:nvSpPr>
          <p:cNvPr id="3" name="內容版面配置區 2"/>
          <p:cNvSpPr txBox="1">
            <a:spLocks/>
          </p:cNvSpPr>
          <p:nvPr/>
        </p:nvSpPr>
        <p:spPr>
          <a:xfrm>
            <a:off x="683568" y="1772816"/>
            <a:ext cx="3600400" cy="41044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 2"/>
              <a:buChar char=""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華康海報體 Std W9" pitchFamily="82" charset="-120"/>
                <a:ea typeface="華康海報體 Std W9" pitchFamily="82" charset="-120"/>
                <a:cs typeface="+mn-cs"/>
              </a:rPr>
              <a:t>資訊類科</a:t>
            </a:r>
            <a:endParaRPr kumimoji="0" lang="en-US" altLang="zh-TW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華康海報體 Std W9" pitchFamily="82" charset="-120"/>
              <a:ea typeface="華康海報體 Std W9" pitchFamily="82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 2"/>
              <a:buChar char=""/>
              <a:tabLst/>
              <a:defRPr/>
            </a:pPr>
            <a:r>
              <a:rPr lang="zh-TW" altLang="en-US" sz="3600" dirty="0" smtClean="0">
                <a:solidFill>
                  <a:srgbClr val="FF0000"/>
                </a:solidFill>
                <a:latin typeface="華康海報體 Std W9" pitchFamily="82" charset="-120"/>
                <a:ea typeface="華康海報體 Std W9" pitchFamily="82" charset="-120"/>
              </a:rPr>
              <a:t>工程科技</a:t>
            </a: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海報體 Std W9" pitchFamily="82" charset="-120"/>
                <a:ea typeface="華康海報體 Std W9" pitchFamily="82" charset="-120"/>
                <a:cs typeface="+mn-cs"/>
              </a:rPr>
              <a:t>類科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華康海報體 Std W9" pitchFamily="82" charset="-120"/>
                <a:ea typeface="華康海報體 Std W9" pitchFamily="82" charset="-120"/>
                <a:cs typeface="+mn-cs"/>
              </a:rPr>
              <a:t>(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華康海報體 Std W9" pitchFamily="82" charset="-120"/>
                <a:ea typeface="華康海報體 Std W9" pitchFamily="82" charset="-120"/>
                <a:cs typeface="+mn-cs"/>
              </a:rPr>
              <a:t>電機電子、機械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華康海報體 Std W9" pitchFamily="82" charset="-120"/>
                <a:ea typeface="華康海報體 Std W9" pitchFamily="82" charset="-120"/>
                <a:cs typeface="+mn-cs"/>
              </a:rPr>
              <a:t>)</a:t>
            </a:r>
            <a:endParaRPr kumimoji="0" lang="en-US" altLang="zh-TW" sz="3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華康海報體 Std W9" pitchFamily="82" charset="-120"/>
              <a:ea typeface="華康海報體 Std W9" pitchFamily="82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 2"/>
              <a:buChar char=""/>
              <a:tabLst/>
              <a:defRPr/>
            </a:pPr>
            <a:r>
              <a:rPr lang="zh-TW" altLang="en-US" sz="3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華康海報體 Std W9" pitchFamily="82" charset="-120"/>
                <a:ea typeface="華康海報體 Std W9" pitchFamily="82" charset="-120"/>
              </a:rPr>
              <a:t>商管類科</a:t>
            </a:r>
            <a:endParaRPr kumimoji="0" lang="en-US" altLang="zh-TW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華康海報體 Std W9" pitchFamily="82" charset="-120"/>
              <a:ea typeface="華康海報體 Std W9" pitchFamily="82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 2"/>
              <a:buChar char=""/>
              <a:tabLst/>
              <a:defRPr/>
            </a:pPr>
            <a:r>
              <a:rPr lang="zh-TW" altLang="en-US" sz="3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華康海報體 Std W9" pitchFamily="82" charset="-120"/>
                <a:ea typeface="華康海報體 Std W9" pitchFamily="82" charset="-120"/>
              </a:rPr>
              <a:t>外語</a:t>
            </a: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華康海報體 Std W9" pitchFamily="82" charset="-120"/>
                <a:ea typeface="華康海報體 Std W9" pitchFamily="82" charset="-120"/>
                <a:cs typeface="+mn-cs"/>
              </a:rPr>
              <a:t>類科</a:t>
            </a:r>
            <a:endParaRPr kumimoji="0" lang="en-US" altLang="zh-TW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華康海報體 Std W9" pitchFamily="82" charset="-120"/>
              <a:ea typeface="華康海報體 Std W9" pitchFamily="82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 2"/>
              <a:buChar char=""/>
              <a:tabLst/>
              <a:defRPr/>
            </a:pPr>
            <a:r>
              <a:rPr lang="zh-TW" altLang="en-US" sz="3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華康海報體 Std W9" pitchFamily="82" charset="-120"/>
                <a:ea typeface="華康海報體 Std W9" pitchFamily="82" charset="-120"/>
              </a:rPr>
              <a:t>餐旅類科</a:t>
            </a:r>
            <a:endParaRPr lang="en-US" altLang="zh-TW" sz="3600" dirty="0" smtClean="0">
              <a:solidFill>
                <a:schemeClr val="tx2">
                  <a:lumMod val="75000"/>
                  <a:lumOff val="25000"/>
                </a:schemeClr>
              </a:solidFill>
              <a:latin typeface="華康海報體 Std W9" pitchFamily="82" charset="-120"/>
              <a:ea typeface="華康海報體 Std W9" pitchFamily="82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 2"/>
              <a:buChar char=""/>
              <a:tabLst/>
              <a:defRPr/>
            </a:pPr>
            <a:r>
              <a:rPr lang="zh-TW" altLang="en-US" sz="3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華康海報體 Std W9" pitchFamily="82" charset="-120"/>
                <a:ea typeface="華康海報體 Std W9" pitchFamily="82" charset="-120"/>
              </a:rPr>
              <a:t>美容類科</a:t>
            </a:r>
            <a:endParaRPr lang="en-US" altLang="zh-TW" sz="3600" dirty="0" smtClean="0">
              <a:solidFill>
                <a:schemeClr val="tx2">
                  <a:lumMod val="75000"/>
                  <a:lumOff val="25000"/>
                </a:schemeClr>
              </a:solidFill>
              <a:latin typeface="華康海報體 Std W9" pitchFamily="82" charset="-120"/>
              <a:ea typeface="華康海報體 Std W9" pitchFamily="82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4644008" y="1844824"/>
            <a:ext cx="3456384" cy="41044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 2"/>
              <a:buChar char=""/>
              <a:tabLst/>
              <a:defRPr/>
            </a:pPr>
            <a:r>
              <a:rPr lang="zh-TW" altLang="en-US" sz="3600" dirty="0" smtClean="0">
                <a:solidFill>
                  <a:srgbClr val="FF0000"/>
                </a:solidFill>
                <a:latin typeface="華康海報體 Std W9" pitchFamily="82" charset="-120"/>
                <a:ea typeface="華康海報體 Std W9" pitchFamily="82" charset="-120"/>
              </a:rPr>
              <a:t>文創設計</a:t>
            </a: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海報體 Std W9" pitchFamily="82" charset="-120"/>
                <a:ea typeface="華康海報體 Std W9" pitchFamily="82" charset="-120"/>
                <a:cs typeface="+mn-cs"/>
              </a:rPr>
              <a:t>類科</a:t>
            </a:r>
            <a:endParaRPr kumimoji="0" lang="en-US" altLang="zh-TW" sz="3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華康海報體 Std W9" pitchFamily="82" charset="-120"/>
              <a:ea typeface="華康海報體 Std W9" pitchFamily="82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 2"/>
              <a:buChar char=""/>
              <a:tabLst/>
              <a:defRPr/>
            </a:pPr>
            <a:r>
              <a:rPr lang="zh-TW" altLang="en-US" sz="3600" dirty="0" smtClean="0">
                <a:solidFill>
                  <a:srgbClr val="FF0000"/>
                </a:solidFill>
                <a:latin typeface="華康海報體 Std W9" pitchFamily="82" charset="-120"/>
                <a:ea typeface="華康海報體 Std W9" pitchFamily="82" charset="-120"/>
              </a:rPr>
              <a:t>護理類科</a:t>
            </a:r>
            <a:endParaRPr kumimoji="0" lang="en-US" altLang="zh-TW" sz="3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華康海報體 Std W9" pitchFamily="82" charset="-120"/>
              <a:ea typeface="華康海報體 Std W9" pitchFamily="82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 2"/>
              <a:buChar char=""/>
              <a:tabLst/>
              <a:defRPr/>
            </a:pPr>
            <a:r>
              <a:rPr lang="zh-TW" altLang="en-US" sz="3600" dirty="0" smtClean="0">
                <a:solidFill>
                  <a:srgbClr val="FF0000"/>
                </a:solidFill>
                <a:latin typeface="華康海報體 Std W9" pitchFamily="82" charset="-120"/>
                <a:ea typeface="華康海報體 Std W9" pitchFamily="82" charset="-120"/>
              </a:rPr>
              <a:t>醫技衛生</a:t>
            </a: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海報體 Std W9" pitchFamily="82" charset="-120"/>
                <a:ea typeface="華康海報體 Std W9" pitchFamily="82" charset="-120"/>
                <a:cs typeface="+mn-cs"/>
              </a:rPr>
              <a:t>類科</a:t>
            </a:r>
            <a:endParaRPr kumimoji="0" lang="en-US" altLang="zh-TW" sz="3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華康海報體 Std W9" pitchFamily="82" charset="-120"/>
              <a:ea typeface="華康海報體 Std W9" pitchFamily="82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tabLst/>
              <a:defRPr/>
            </a:pPr>
            <a:endParaRPr lang="en-US" altLang="zh-TW" sz="3600" dirty="0" smtClean="0">
              <a:solidFill>
                <a:schemeClr val="tx2">
                  <a:lumMod val="75000"/>
                  <a:lumOff val="25000"/>
                </a:schemeClr>
              </a:solidFill>
              <a:latin typeface="華康海報體 Std W9" pitchFamily="82" charset="-120"/>
              <a:ea typeface="華康海報體 Std W9" pitchFamily="82" charset="-120"/>
            </a:endParaRPr>
          </a:p>
        </p:txBody>
      </p:sp>
      <p:pic>
        <p:nvPicPr>
          <p:cNvPr id="36866" name="Picture 2" descr="http://2.blog.xuite.net/2/e/1/d/13209554/blog_66802/txt/62347887/44.jpg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3933056"/>
            <a:ext cx="2376264" cy="35643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395536" y="620688"/>
            <a:ext cx="8229600" cy="144016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noProof="0" dirty="0" smtClean="0">
                <a:solidFill>
                  <a:srgbClr val="0070C0"/>
                </a:solidFill>
                <a:latin typeface="華康少女文字 Std W7" pitchFamily="82" charset="-120"/>
                <a:ea typeface="華康少女文字 Std W7" pitchFamily="82" charset="-120"/>
                <a:cs typeface="+mj-cs"/>
              </a:rPr>
              <a:t>十</a:t>
            </a:r>
            <a:r>
              <a:rPr kumimoji="0" lang="zh-TW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華康少女文字 Std W7" pitchFamily="82" charset="-120"/>
                <a:ea typeface="華康少女文字 Std W7" pitchFamily="82" charset="-120"/>
                <a:cs typeface="+mj-cs"/>
              </a:rPr>
              <a:t>、台南、嘉義的五專</a:t>
            </a:r>
            <a:r>
              <a:rPr lang="zh-TW" altLang="en-US" sz="4400" dirty="0" smtClean="0">
                <a:solidFill>
                  <a:srgbClr val="0070C0"/>
                </a:solidFill>
                <a:latin typeface="華康少女文字 Std W7" pitchFamily="82" charset="-120"/>
                <a:ea typeface="華康少女文字 Std W7" pitchFamily="82" charset="-120"/>
                <a:cs typeface="+mj-cs"/>
              </a:rPr>
              <a:t>？</a:t>
            </a:r>
            <a:endParaRPr kumimoji="0" lang="en-US" altLang="zh-TW" sz="4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華康少女文字 Std W7" pitchFamily="82" charset="-120"/>
              <a:ea typeface="華康少女文字 Std W7" pitchFamily="82" charset="-120"/>
              <a:cs typeface="+mj-cs"/>
            </a:endParaRPr>
          </a:p>
        </p:txBody>
      </p:sp>
      <p:pic>
        <p:nvPicPr>
          <p:cNvPr id="37890" name="Picture 2" descr="http://2.blog.xuite.net/2/e/1/d/13209554/blog_66802/txt/62347887/27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4887924"/>
            <a:ext cx="1691680" cy="2537522"/>
          </a:xfrm>
          <a:prstGeom prst="rect">
            <a:avLst/>
          </a:prstGeom>
          <a:noFill/>
        </p:spPr>
      </p:pic>
      <p:sp>
        <p:nvSpPr>
          <p:cNvPr id="7" name="文字方塊 6"/>
          <p:cNvSpPr txBox="1"/>
          <p:nvPr/>
        </p:nvSpPr>
        <p:spPr>
          <a:xfrm>
            <a:off x="899592" y="184482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solidFill>
                  <a:srgbClr val="7030A0"/>
                </a:solidFill>
              </a:rPr>
              <a:t>嘉義市</a:t>
            </a:r>
            <a:endParaRPr lang="zh-TW" altLang="en-US" sz="2000" dirty="0">
              <a:solidFill>
                <a:srgbClr val="7030A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115616" y="2420888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/>
              <a:t>大同技術學院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899592" y="3861048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solidFill>
                  <a:srgbClr val="7030A0"/>
                </a:solidFill>
              </a:rPr>
              <a:t>嘉義縣</a:t>
            </a:r>
            <a:endParaRPr lang="zh-TW" altLang="en-US" sz="2000" dirty="0">
              <a:solidFill>
                <a:srgbClr val="7030A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43608" y="4725144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 smtClean="0"/>
              <a:t>崇仁醫護管理專科學校</a:t>
            </a:r>
            <a:endParaRPr lang="zh-TW" altLang="en-US" sz="2400" dirty="0"/>
          </a:p>
        </p:txBody>
      </p:sp>
      <p:sp>
        <p:nvSpPr>
          <p:cNvPr id="12" name="矩形 11"/>
          <p:cNvSpPr/>
          <p:nvPr/>
        </p:nvSpPr>
        <p:spPr>
          <a:xfrm>
            <a:off x="4572000" y="2420888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 smtClean="0"/>
              <a:t>中華醫事科技大學</a:t>
            </a:r>
            <a:endParaRPr lang="zh-TW" altLang="en-US" sz="2000" b="1" dirty="0"/>
          </a:p>
        </p:txBody>
      </p:sp>
      <p:sp>
        <p:nvSpPr>
          <p:cNvPr id="13" name="矩形 12"/>
          <p:cNvSpPr/>
          <p:nvPr/>
        </p:nvSpPr>
        <p:spPr>
          <a:xfrm>
            <a:off x="4644008" y="3140968"/>
            <a:ext cx="37753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 smtClean="0"/>
              <a:t>南榮學校財團法人南榮科技大學</a:t>
            </a:r>
            <a:endParaRPr lang="zh-TW" altLang="en-US" sz="2000" b="1" dirty="0"/>
          </a:p>
        </p:txBody>
      </p:sp>
      <p:sp>
        <p:nvSpPr>
          <p:cNvPr id="14" name="矩形 13"/>
          <p:cNvSpPr/>
          <p:nvPr/>
        </p:nvSpPr>
        <p:spPr>
          <a:xfrm>
            <a:off x="4860032" y="4653136"/>
            <a:ext cx="2749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</a:rPr>
              <a:t>國立臺南護理專科學校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716016" y="3933056"/>
            <a:ext cx="2749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 smtClean="0"/>
              <a:t>敏惠醫護管理專科學校</a:t>
            </a:r>
            <a:endParaRPr lang="zh-TW" altLang="en-US" sz="2000" b="1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4283968" y="1844824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rgbClr val="7030A0"/>
                </a:solidFill>
              </a:rPr>
              <a:t>台南市</a:t>
            </a:r>
            <a:endParaRPr lang="zh-TW" altLang="en-US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2304256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華康海報體 Std W9" pitchFamily="82" charset="-120"/>
                <a:ea typeface="華康海報體 Std W9" pitchFamily="82" charset="-120"/>
              </a:rPr>
              <a:t>課程目標：</a:t>
            </a:r>
            <a:r>
              <a:rPr lang="zh-TW" altLang="en-US" dirty="0" smtClean="0">
                <a:solidFill>
                  <a:srgbClr val="FF0000"/>
                </a:solidFill>
                <a:latin typeface="華康海報體 Std W9" pitchFamily="82" charset="-120"/>
                <a:ea typeface="華康海報體 Std W9" pitchFamily="82" charset="-120"/>
              </a:rPr>
              <a:t>就業為主，就學為輔</a:t>
            </a:r>
            <a:endParaRPr lang="en-US" altLang="zh-TW" dirty="0" smtClean="0">
              <a:solidFill>
                <a:srgbClr val="FF0000"/>
              </a:solidFill>
              <a:latin typeface="華康海報體 Std W9" pitchFamily="82" charset="-120"/>
              <a:ea typeface="華康海報體 Std W9" pitchFamily="82" charset="-120"/>
            </a:endParaRPr>
          </a:p>
          <a:p>
            <a:r>
              <a:rPr lang="zh-TW" altLang="en-US" dirty="0" smtClean="0">
                <a:latin typeface="華康海報體 Std W9" pitchFamily="82" charset="-120"/>
                <a:ea typeface="華康海報體 Std W9" pitchFamily="82" charset="-120"/>
              </a:rPr>
              <a:t>種類：    （一）進修學校</a:t>
            </a:r>
            <a:endParaRPr lang="en-US" altLang="zh-TW" dirty="0" smtClean="0">
              <a:latin typeface="華康海報體 Std W9" pitchFamily="82" charset="-120"/>
              <a:ea typeface="華康海報體 Std W9" pitchFamily="82" charset="-120"/>
            </a:endParaRPr>
          </a:p>
          <a:p>
            <a:pPr>
              <a:buNone/>
            </a:pPr>
            <a:r>
              <a:rPr lang="en-US" altLang="zh-TW" dirty="0" smtClean="0">
                <a:latin typeface="華康海報體 Std W9" pitchFamily="82" charset="-120"/>
                <a:ea typeface="華康海報體 Std W9" pitchFamily="82" charset="-120"/>
              </a:rPr>
              <a:t>                </a:t>
            </a:r>
            <a:r>
              <a:rPr lang="zh-TW" altLang="en-US" dirty="0" smtClean="0">
                <a:latin typeface="華康海報體 Std W9" pitchFamily="82" charset="-120"/>
                <a:ea typeface="華康海報體 Std W9" pitchFamily="82" charset="-120"/>
              </a:rPr>
              <a:t>（二）實用技能學程</a:t>
            </a:r>
            <a:endParaRPr lang="en-US" altLang="zh-TW" dirty="0" smtClean="0">
              <a:latin typeface="華康海報體 Std W9" pitchFamily="82" charset="-120"/>
              <a:ea typeface="華康海報體 Std W9" pitchFamily="82" charset="-120"/>
            </a:endParaRPr>
          </a:p>
          <a:p>
            <a:pPr>
              <a:buNone/>
            </a:pPr>
            <a:r>
              <a:rPr lang="zh-TW" altLang="en-US" dirty="0" smtClean="0">
                <a:latin typeface="華康海報體 Std W9" pitchFamily="82" charset="-120"/>
                <a:ea typeface="華康海報體 Std W9" pitchFamily="82" charset="-120"/>
              </a:rPr>
              <a:t>                （三）建教合作班</a:t>
            </a:r>
            <a:endParaRPr lang="en-US" altLang="zh-TW" dirty="0" smtClean="0">
              <a:latin typeface="華康海報體 Std W9" pitchFamily="82" charset="-120"/>
              <a:ea typeface="華康海報體 Std W9" pitchFamily="82" charset="-120"/>
            </a:endParaRPr>
          </a:p>
          <a:p>
            <a:endParaRPr lang="en-US" altLang="zh-TW" sz="1200" dirty="0" smtClean="0">
              <a:solidFill>
                <a:srgbClr val="FF0000"/>
              </a:solidFill>
              <a:latin typeface="華康海報體 Std W9" pitchFamily="82" charset="-120"/>
              <a:ea typeface="華康海報體 Std W9" pitchFamily="82" charset="-120"/>
            </a:endParaRPr>
          </a:p>
        </p:txBody>
      </p:sp>
      <p:pic>
        <p:nvPicPr>
          <p:cNvPr id="4" name="圖片 3" descr="th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6176" y="4005064"/>
            <a:ext cx="2857500" cy="2724150"/>
          </a:xfrm>
          <a:prstGeom prst="rect">
            <a:avLst/>
          </a:prstGeo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1475656" y="260648"/>
            <a:ext cx="6393904" cy="1143000"/>
          </a:xfrm>
          <a:prstGeom prst="rect">
            <a:avLst/>
          </a:prstGeom>
        </p:spPr>
        <p:txBody>
          <a:bodyPr vert="horz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華康勘亭流 Std W9" pitchFamily="66" charset="-120"/>
                <a:ea typeface="華康勘亭流 Std W9" pitchFamily="66" charset="-120"/>
                <a:cs typeface="+mj-cs"/>
              </a:rPr>
              <a:t>半工半讀</a:t>
            </a:r>
            <a:r>
              <a:rPr kumimoji="0" lang="en-US" altLang="zh-TW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華康勘亭流 Std W9" pitchFamily="66" charset="-120"/>
                <a:ea typeface="華康勘亭流 Std W9" pitchFamily="66" charset="-120"/>
                <a:cs typeface="+mj-cs"/>
              </a:rPr>
              <a:t/>
            </a:r>
            <a:br>
              <a:rPr kumimoji="0" lang="en-US" altLang="zh-TW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華康勘亭流 Std W9" pitchFamily="66" charset="-120"/>
                <a:ea typeface="華康勘亭流 Std W9" pitchFamily="66" charset="-120"/>
                <a:cs typeface="+mj-cs"/>
              </a:rPr>
            </a:br>
            <a:endParaRPr kumimoji="0" lang="zh-TW" altLang="en-US" sz="13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華康勘亭流 Std W9" pitchFamily="66" charset="-120"/>
              <a:ea typeface="華康勘亭流 Std W9" pitchFamily="66" charset="-120"/>
              <a:cs typeface="+mj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1520" y="3933056"/>
            <a:ext cx="736611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altLang="zh-TW" sz="2800" dirty="0" smtClean="0">
                <a:solidFill>
                  <a:srgbClr val="7030A0"/>
                </a:solidFill>
                <a:latin typeface="華康少女文字 Std W7" pitchFamily="82" charset="-120"/>
                <a:ea typeface="華康少女文字 Std W7" pitchFamily="82" charset="-120"/>
              </a:rPr>
              <a:t>【</a:t>
            </a:r>
            <a:r>
              <a:rPr lang="zh-TW" altLang="en-US" sz="2800" dirty="0" smtClean="0">
                <a:solidFill>
                  <a:srgbClr val="7030A0"/>
                </a:solidFill>
                <a:latin typeface="華康少女文字 Std W7" pitchFamily="82" charset="-120"/>
                <a:ea typeface="華康少女文字 Std W7" pitchFamily="82" charset="-120"/>
              </a:rPr>
              <a:t>適合對象</a:t>
            </a:r>
            <a:r>
              <a:rPr lang="en-US" altLang="zh-TW" sz="2800" dirty="0" smtClean="0">
                <a:solidFill>
                  <a:srgbClr val="7030A0"/>
                </a:solidFill>
                <a:latin typeface="華康少女文字 Std W7" pitchFamily="82" charset="-120"/>
                <a:ea typeface="華康少女文字 Std W7" pitchFamily="82" charset="-120"/>
              </a:rPr>
              <a:t>】</a:t>
            </a:r>
          </a:p>
          <a:p>
            <a:pPr>
              <a:buNone/>
            </a:pPr>
            <a:r>
              <a:rPr lang="zh-TW" altLang="en-US" sz="2800" dirty="0" smtClean="0">
                <a:solidFill>
                  <a:srgbClr val="FF0000"/>
                </a:solidFill>
                <a:latin typeface="華康少女文字 Std W7" pitchFamily="82" charset="-120"/>
                <a:ea typeface="華康少女文字 Std W7" pitchFamily="82" charset="-120"/>
              </a:rPr>
              <a:t>（一）畢業後想先工作且同時兼顧進修的同學</a:t>
            </a:r>
            <a:endParaRPr lang="en-US" altLang="zh-TW" sz="2800" dirty="0" smtClean="0">
              <a:solidFill>
                <a:srgbClr val="FF0000"/>
              </a:solidFill>
              <a:latin typeface="華康少女文字 Std W7" pitchFamily="82" charset="-120"/>
              <a:ea typeface="華康少女文字 Std W7" pitchFamily="82" charset="-120"/>
            </a:endParaRPr>
          </a:p>
          <a:p>
            <a:pPr>
              <a:buNone/>
            </a:pPr>
            <a:r>
              <a:rPr lang="zh-TW" altLang="en-US" sz="2800" dirty="0" smtClean="0">
                <a:solidFill>
                  <a:srgbClr val="FF0000"/>
                </a:solidFill>
                <a:latin typeface="華康少女文字 Std W7" pitchFamily="82" charset="-120"/>
                <a:ea typeface="華康少女文字 Std W7" pitchFamily="82" charset="-120"/>
              </a:rPr>
              <a:t>（二）家庭經濟較困難的同學</a:t>
            </a:r>
            <a:endParaRPr lang="en-US" altLang="zh-TW" sz="2800" dirty="0" smtClean="0">
              <a:solidFill>
                <a:srgbClr val="7030A0"/>
              </a:solidFill>
              <a:latin typeface="華康少女文字 Std W7" pitchFamily="82" charset="-120"/>
              <a:ea typeface="華康少女文字 Std W7" pitchFamily="82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華康兒風體W4(P)" pitchFamily="34" charset="-120"/>
                <a:ea typeface="華康兒風體W4(P)" pitchFamily="34" charset="-120"/>
              </a:rPr>
              <a:t>對於未來這件事</a:t>
            </a:r>
            <a:r>
              <a:rPr lang="en-US" altLang="zh-TW" dirty="0" smtClean="0">
                <a:latin typeface="華康兒風體W4(P)" pitchFamily="34" charset="-120"/>
                <a:ea typeface="華康兒風體W4(P)" pitchFamily="34" charset="-120"/>
              </a:rPr>
              <a:t>…</a:t>
            </a:r>
            <a:endParaRPr lang="zh-TW" altLang="en-US" dirty="0">
              <a:latin typeface="華康兒風體W4(P)" pitchFamily="34" charset="-120"/>
              <a:ea typeface="華康兒風體W4(P)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73016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華康抖抖體 Std W3" pitchFamily="82" charset="-120"/>
                <a:ea typeface="華康抖抖體 Std W3" pitchFamily="82" charset="-120"/>
              </a:rPr>
              <a:t>如果你有以下症狀</a:t>
            </a:r>
            <a:r>
              <a:rPr lang="en-US" altLang="zh-TW" dirty="0" smtClean="0">
                <a:latin typeface="華康抖抖體 Std W3" pitchFamily="82" charset="-120"/>
                <a:ea typeface="華康抖抖體 Std W3" pitchFamily="82" charset="-120"/>
              </a:rPr>
              <a:t>…</a:t>
            </a:r>
          </a:p>
          <a:p>
            <a:r>
              <a:rPr lang="zh-TW" altLang="en-US" b="1" dirty="0" smtClean="0">
                <a:solidFill>
                  <a:srgbClr val="002060"/>
                </a:solidFill>
                <a:latin typeface="華康抖抖體 Std W3" pitchFamily="82" charset="-120"/>
                <a:ea typeface="華康抖抖體 Std W3" pitchFamily="82" charset="-120"/>
              </a:rPr>
              <a:t>常常心煩</a:t>
            </a:r>
            <a:endParaRPr lang="en-US" altLang="zh-TW" b="1" dirty="0" smtClean="0">
              <a:solidFill>
                <a:srgbClr val="002060"/>
              </a:solidFill>
              <a:latin typeface="華康抖抖體 Std W3" pitchFamily="82" charset="-120"/>
              <a:ea typeface="華康抖抖體 Std W3" pitchFamily="82" charset="-120"/>
            </a:endParaRPr>
          </a:p>
          <a:p>
            <a:r>
              <a:rPr lang="zh-TW" altLang="en-US" b="1" dirty="0" smtClean="0">
                <a:solidFill>
                  <a:srgbClr val="002060"/>
                </a:solidFill>
                <a:latin typeface="華康抖抖體 Std W3" pitchFamily="82" charset="-120"/>
                <a:ea typeface="華康抖抖體 Std W3" pitchFamily="82" charset="-120"/>
              </a:rPr>
              <a:t>不知所措</a:t>
            </a:r>
            <a:endParaRPr lang="en-US" altLang="zh-TW" b="1" dirty="0" smtClean="0">
              <a:solidFill>
                <a:srgbClr val="002060"/>
              </a:solidFill>
              <a:latin typeface="華康抖抖體 Std W3" pitchFamily="82" charset="-120"/>
              <a:ea typeface="華康抖抖體 Std W3" pitchFamily="82" charset="-120"/>
            </a:endParaRPr>
          </a:p>
          <a:p>
            <a:r>
              <a:rPr lang="zh-TW" altLang="en-US" b="1" dirty="0" smtClean="0">
                <a:solidFill>
                  <a:srgbClr val="002060"/>
                </a:solidFill>
                <a:latin typeface="華康抖抖體 Std W3" pitchFamily="82" charset="-120"/>
                <a:ea typeface="華康抖抖體 Std W3" pitchFamily="82" charset="-120"/>
              </a:rPr>
              <a:t>不知道自己要甚麼</a:t>
            </a:r>
            <a:endParaRPr lang="en-US" altLang="zh-TW" b="1" dirty="0" smtClean="0">
              <a:solidFill>
                <a:srgbClr val="002060"/>
              </a:solidFill>
              <a:latin typeface="華康抖抖體 Std W3" pitchFamily="82" charset="-120"/>
              <a:ea typeface="華康抖抖體 Std W3" pitchFamily="82" charset="-120"/>
            </a:endParaRPr>
          </a:p>
          <a:p>
            <a:r>
              <a:rPr lang="zh-TW" altLang="en-US" b="1" dirty="0" smtClean="0">
                <a:solidFill>
                  <a:srgbClr val="002060"/>
                </a:solidFill>
                <a:latin typeface="華康抖抖體 Std W3" pitchFamily="82" charset="-120"/>
                <a:ea typeface="華康抖抖體 Std W3" pitchFamily="82" charset="-120"/>
              </a:rPr>
              <a:t>擔心選錯方向</a:t>
            </a:r>
            <a:endParaRPr lang="en-US" altLang="zh-TW" b="1" dirty="0" smtClean="0">
              <a:solidFill>
                <a:srgbClr val="002060"/>
              </a:solidFill>
              <a:latin typeface="華康抖抖體 Std W3" pitchFamily="82" charset="-120"/>
              <a:ea typeface="華康抖抖體 Std W3" pitchFamily="82" charset="-120"/>
            </a:endParaRPr>
          </a:p>
          <a:p>
            <a:r>
              <a:rPr lang="zh-TW" altLang="en-US" b="1" dirty="0" smtClean="0">
                <a:solidFill>
                  <a:srgbClr val="002060"/>
                </a:solidFill>
                <a:latin typeface="華康抖抖體 Std W3" pitchFamily="82" charset="-120"/>
                <a:ea typeface="華康抖抖體 Std W3" pitchFamily="82" charset="-120"/>
              </a:rPr>
              <a:t>不知道去哪裡搜集資訊</a:t>
            </a:r>
            <a:endParaRPr lang="en-US" altLang="zh-TW" b="1" dirty="0" smtClean="0">
              <a:solidFill>
                <a:srgbClr val="002060"/>
              </a:solidFill>
              <a:latin typeface="華康抖抖體 Std W3" pitchFamily="82" charset="-120"/>
              <a:ea typeface="華康抖抖體 Std W3" pitchFamily="82" charset="-120"/>
            </a:endParaRPr>
          </a:p>
          <a:p>
            <a:endParaRPr lang="en-US" altLang="zh-TW" b="1" dirty="0" smtClean="0">
              <a:solidFill>
                <a:srgbClr val="002060"/>
              </a:solidFill>
              <a:latin typeface="華康中圓體" pitchFamily="49" charset="-120"/>
              <a:ea typeface="華康中圓體" pitchFamily="49" charset="-120"/>
            </a:endParaRPr>
          </a:p>
          <a:p>
            <a:pPr>
              <a:buNone/>
            </a:pPr>
            <a:endParaRPr lang="en-US" altLang="zh-TW" b="1" dirty="0" smtClean="0">
              <a:solidFill>
                <a:srgbClr val="002060"/>
              </a:solidFill>
              <a:latin typeface="華康中圓體" pitchFamily="49" charset="-120"/>
              <a:ea typeface="華康中圓體" pitchFamily="49" charset="-120"/>
            </a:endParaRPr>
          </a:p>
          <a:p>
            <a:pPr>
              <a:buNone/>
            </a:pPr>
            <a:endParaRPr lang="en-US" altLang="zh-TW" dirty="0" smtClean="0">
              <a:latin typeface="華康中圓體" pitchFamily="49" charset="-120"/>
              <a:ea typeface="華康中圓體" pitchFamily="49" charset="-120"/>
            </a:endParaRPr>
          </a:p>
          <a:p>
            <a:endParaRPr lang="zh-TW" altLang="en-US" dirty="0"/>
          </a:p>
        </p:txBody>
      </p:sp>
      <p:pic>
        <p:nvPicPr>
          <p:cNvPr id="5" name="圖片 4" descr="a04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1700808"/>
            <a:ext cx="1914128" cy="3732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509"/>
            <a:ext cx="9144000" cy="682649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sz="4800" dirty="0" smtClean="0">
                <a:solidFill>
                  <a:schemeClr val="tx1"/>
                </a:solidFill>
                <a:latin typeface="華康流隸體 Std W7" pitchFamily="66" charset="-120"/>
                <a:ea typeface="華康流隸體 Std W7" pitchFamily="66" charset="-120"/>
              </a:rPr>
              <a:t>第二步：面對問題解決它</a:t>
            </a:r>
            <a:r>
              <a:rPr lang="en-US" altLang="zh-TW" sz="4800" dirty="0" smtClean="0">
                <a:solidFill>
                  <a:schemeClr val="tx1"/>
                </a:solidFill>
                <a:latin typeface="華康流隸體 Std W7" pitchFamily="66" charset="-120"/>
                <a:ea typeface="華康流隸體 Std W7" pitchFamily="66" charset="-120"/>
              </a:rPr>
              <a:t>!!!</a:t>
            </a:r>
            <a:endParaRPr lang="zh-TW" altLang="en-US" sz="4800" dirty="0">
              <a:solidFill>
                <a:schemeClr val="tx1"/>
              </a:solidFill>
              <a:latin typeface="華康流隸體 Std W7" pitchFamily="66" charset="-120"/>
              <a:ea typeface="華康流隸體 Std W7" pitchFamily="66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華康勘亭流 Std W9" pitchFamily="66" charset="-120"/>
                <a:ea typeface="華康勘亭流 Std W9" pitchFamily="66" charset="-120"/>
              </a:rPr>
              <a:t>評估自己的位置在哪裡</a:t>
            </a:r>
            <a:endParaRPr lang="zh-TW" altLang="en-US" dirty="0">
              <a:solidFill>
                <a:srgbClr val="FF0000"/>
              </a:solidFill>
              <a:latin typeface="華康勘亭流 Std W9" pitchFamily="66" charset="-120"/>
              <a:ea typeface="華康勘亭流 Std W9" pitchFamily="66" charset="-12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5536" y="3573016"/>
            <a:ext cx="8400404" cy="1865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圖片 3" descr="group_02_0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64704"/>
            <a:ext cx="2088232" cy="1955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latin typeface="華康中圓體" pitchFamily="49" charset="-120"/>
                <a:ea typeface="華康中圓體" pitchFamily="49" charset="-120"/>
              </a:rPr>
              <a:t>自我認識類</a:t>
            </a:r>
            <a:r>
              <a:rPr lang="en-US" altLang="zh-TW" sz="4000" dirty="0" smtClean="0">
                <a:latin typeface="華康中圓體" pitchFamily="49" charset="-120"/>
                <a:ea typeface="華康中圓體" pitchFamily="49" charset="-120"/>
              </a:rPr>
              <a:t>(</a:t>
            </a:r>
            <a:r>
              <a:rPr lang="zh-TW" altLang="en-US" sz="4000" dirty="0" smtClean="0">
                <a:latin typeface="華康中圓體" pitchFamily="49" charset="-120"/>
                <a:ea typeface="華康中圓體" pitchFamily="49" charset="-120"/>
              </a:rPr>
              <a:t>興趣、能力、性向</a:t>
            </a:r>
            <a:r>
              <a:rPr lang="en-US" altLang="zh-TW" sz="4000" dirty="0" smtClean="0">
                <a:latin typeface="華康中圓體" pitchFamily="49" charset="-120"/>
                <a:ea typeface="華康中圓體" pitchFamily="49" charset="-120"/>
              </a:rPr>
              <a:t>)</a:t>
            </a:r>
            <a:endParaRPr lang="zh-TW" altLang="en-US" sz="4000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73016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興趣＝一技之長嗎？</a:t>
            </a:r>
            <a:endParaRPr lang="en-US" altLang="zh-TW" b="1" dirty="0" smtClean="0">
              <a:latin typeface="華康中圓體" pitchFamily="49" charset="-120"/>
              <a:ea typeface="華康中圓體" pitchFamily="49" charset="-120"/>
            </a:endParaRPr>
          </a:p>
          <a:p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怎麼發現自己適合的學校？</a:t>
            </a:r>
            <a:endParaRPr lang="en-US" altLang="zh-TW" dirty="0" smtClean="0">
              <a:latin typeface="華康中圓體" pitchFamily="49" charset="-120"/>
              <a:ea typeface="華康中圓體" pitchFamily="49" charset="-120"/>
            </a:endParaRPr>
          </a:p>
          <a:p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怎樣</a:t>
            </a:r>
            <a:r>
              <a:rPr lang="zh-TW" altLang="en-US" dirty="0">
                <a:latin typeface="華康中圓體" pitchFamily="49" charset="-120"/>
                <a:ea typeface="華康中圓體" pitchFamily="49" charset="-120"/>
              </a:rPr>
              <a:t>選擇</a:t>
            </a: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自己</a:t>
            </a:r>
            <a:r>
              <a:rPr lang="zh-TW" altLang="en-US" dirty="0">
                <a:latin typeface="華康中圓體" pitchFamily="49" charset="-120"/>
                <a:ea typeface="華康中圓體" pitchFamily="49" charset="-120"/>
              </a:rPr>
              <a:t>適合</a:t>
            </a: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甚麼</a:t>
            </a:r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?</a:t>
            </a:r>
          </a:p>
          <a:p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怎樣適合考試</a:t>
            </a:r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?</a:t>
            </a: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怎樣適合免試</a:t>
            </a:r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?</a:t>
            </a:r>
          </a:p>
          <a:p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我是全年級百分之幾</a:t>
            </a:r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?</a:t>
            </a:r>
          </a:p>
          <a:p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我的成績可以上嗎</a:t>
            </a:r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?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11760" y="2708920"/>
            <a:ext cx="3960440" cy="9361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sz="4800" dirty="0" smtClean="0">
                <a:solidFill>
                  <a:srgbClr val="FF0000"/>
                </a:solidFill>
              </a:rPr>
              <a:t>     </a:t>
            </a:r>
            <a:r>
              <a:rPr lang="en-US" altLang="zh-TW" sz="4800" dirty="0" smtClean="0">
                <a:solidFill>
                  <a:srgbClr val="FF0000"/>
                </a:solidFill>
              </a:rPr>
              <a:t>Q&amp;A</a:t>
            </a:r>
            <a:r>
              <a:rPr lang="zh-TW" altLang="en-US" sz="4800" dirty="0" smtClean="0">
                <a:solidFill>
                  <a:srgbClr val="FF0000"/>
                </a:solidFill>
              </a:rPr>
              <a:t>問答</a:t>
            </a:r>
            <a:endParaRPr lang="zh-TW" alt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pi2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2742"/>
            <a:ext cx="9144000" cy="514525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59632" y="332656"/>
            <a:ext cx="6840760" cy="1470025"/>
          </a:xfrm>
        </p:spPr>
        <p:txBody>
          <a:bodyPr>
            <a:norm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  <a:latin typeface="華康兒風體W4(P)" pitchFamily="34" charset="-120"/>
                <a:ea typeface="華康兒風體W4(P)" pitchFamily="34" charset="-120"/>
              </a:rPr>
              <a:t>我</a:t>
            </a:r>
            <a:r>
              <a:rPr lang="zh-TW" altLang="en-US" sz="2800" b="1" dirty="0">
                <a:solidFill>
                  <a:srgbClr val="002060"/>
                </a:solidFill>
                <a:latin typeface="華康兒風體W4(P)" pitchFamily="34" charset="-120"/>
                <a:ea typeface="華康兒風體W4(P)" pitchFamily="34" charset="-120"/>
              </a:rPr>
              <a:t>在哪裡</a:t>
            </a:r>
            <a:r>
              <a:rPr lang="en-US" altLang="zh-TW" sz="2800" b="1" dirty="0" smtClean="0">
                <a:solidFill>
                  <a:srgbClr val="002060"/>
                </a:solidFill>
                <a:latin typeface="華康兒風體W4(P)" pitchFamily="34" charset="-120"/>
                <a:ea typeface="華康兒風體W4(P)" pitchFamily="34" charset="-120"/>
              </a:rPr>
              <a:t>…</a:t>
            </a:r>
            <a:r>
              <a:rPr lang="zh-TW" altLang="en-US" sz="2800" b="1" dirty="0" smtClean="0">
                <a:solidFill>
                  <a:srgbClr val="FF0000"/>
                </a:solidFill>
                <a:latin typeface="華康兒風體W4(P)" pitchFamily="34" charset="-120"/>
                <a:ea typeface="華康兒風體W4(P)" pitchFamily="34" charset="-120"/>
              </a:rPr>
              <a:t>我</a:t>
            </a:r>
            <a:r>
              <a:rPr lang="zh-TW" altLang="en-US" sz="2800" b="1" dirty="0" smtClean="0">
                <a:solidFill>
                  <a:srgbClr val="002060"/>
                </a:solidFill>
                <a:latin typeface="華康兒風體W4(P)" pitchFamily="34" charset="-120"/>
                <a:ea typeface="華康兒風體W4(P)" pitchFamily="34" charset="-120"/>
              </a:rPr>
              <a:t>可以去哪裡</a:t>
            </a:r>
            <a:r>
              <a:rPr lang="en-US" altLang="zh-TW" sz="2800" b="1" dirty="0" smtClean="0">
                <a:solidFill>
                  <a:srgbClr val="002060"/>
                </a:solidFill>
                <a:latin typeface="華康兒風體W4(P)" pitchFamily="34" charset="-120"/>
                <a:ea typeface="華康兒風體W4(P)" pitchFamily="34" charset="-120"/>
              </a:rPr>
              <a:t>…</a:t>
            </a:r>
            <a:r>
              <a:rPr lang="zh-TW" altLang="en-US" sz="2800" b="1" dirty="0" smtClean="0">
                <a:solidFill>
                  <a:srgbClr val="FF0000"/>
                </a:solidFill>
                <a:latin typeface="華康兒風體W4(P)" pitchFamily="34" charset="-120"/>
                <a:ea typeface="華康兒風體W4(P)" pitchFamily="34" charset="-120"/>
              </a:rPr>
              <a:t>我</a:t>
            </a:r>
            <a:r>
              <a:rPr lang="zh-TW" altLang="en-US" sz="2800" b="1" dirty="0" smtClean="0">
                <a:solidFill>
                  <a:srgbClr val="002060"/>
                </a:solidFill>
                <a:latin typeface="華康兒風體W4(P)" pitchFamily="34" charset="-120"/>
                <a:ea typeface="華康兒風體W4(P)" pitchFamily="34" charset="-120"/>
              </a:rPr>
              <a:t>想去哪裡</a:t>
            </a:r>
            <a:r>
              <a:rPr lang="en-US" altLang="zh-TW" sz="2800" b="1" dirty="0" smtClean="0">
                <a:solidFill>
                  <a:srgbClr val="002060"/>
                </a:solidFill>
                <a:latin typeface="華康兒風體W4(P)" pitchFamily="34" charset="-120"/>
                <a:ea typeface="華康兒風體W4(P)" pitchFamily="34" charset="-120"/>
              </a:rPr>
              <a:t>…</a:t>
            </a:r>
            <a:endParaRPr lang="zh-TW" altLang="en-US" sz="2800" b="1" dirty="0">
              <a:solidFill>
                <a:srgbClr val="002060"/>
              </a:solidFill>
              <a:latin typeface="華康兒風體W4(P)" pitchFamily="34" charset="-120"/>
              <a:ea typeface="華康兒風體W4(P)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568952" cy="720080"/>
          </a:xfrm>
        </p:spPr>
        <p:txBody>
          <a:bodyPr>
            <a:noAutofit/>
          </a:bodyPr>
          <a:lstStyle/>
          <a:p>
            <a:r>
              <a:rPr lang="zh-TW" altLang="en-US" sz="3200" dirty="0" smtClean="0">
                <a:solidFill>
                  <a:schemeClr val="tx1"/>
                </a:solidFill>
                <a:latin typeface="華康流隸體 Std W7" pitchFamily="66" charset="-120"/>
                <a:ea typeface="華康流隸體 Std W7" pitchFamily="66" charset="-120"/>
              </a:rPr>
              <a:t>第一步：了解升學進路</a:t>
            </a:r>
            <a:endParaRPr lang="zh-TW" altLang="en-US" sz="3200" dirty="0">
              <a:solidFill>
                <a:schemeClr val="tx1"/>
              </a:solidFill>
              <a:latin typeface="華康流隸體 Std W7" pitchFamily="66" charset="-120"/>
              <a:ea typeface="華康流隸體 Std W7" pitchFamily="66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4868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dirty="0" smtClean="0">
                <a:latin typeface="華康竹風體 Std W4" pitchFamily="18" charset="-120"/>
                <a:ea typeface="超研澤細圓" pitchFamily="49" charset="-120"/>
              </a:rPr>
              <a:t>       </a:t>
            </a:r>
            <a:r>
              <a:rPr lang="zh-TW" altLang="en-US" dirty="0" smtClean="0">
                <a:solidFill>
                  <a:srgbClr val="0070C0"/>
                </a:solidFill>
                <a:latin typeface="華康少女文字 Std W7" pitchFamily="82" charset="-120"/>
                <a:ea typeface="華康少女文字 Std W7" pitchFamily="82" charset="-120"/>
              </a:rPr>
              <a:t>一、國中畢業的升學進路</a:t>
            </a:r>
            <a:r>
              <a:rPr lang="en-US" altLang="zh-TW" dirty="0" smtClean="0">
                <a:solidFill>
                  <a:srgbClr val="0070C0"/>
                </a:solidFill>
                <a:latin typeface="華康少女文字 Std W7" pitchFamily="82" charset="-120"/>
                <a:ea typeface="華康少女文字 Std W7" pitchFamily="82" charset="-120"/>
              </a:rPr>
              <a:t/>
            </a:r>
            <a:br>
              <a:rPr lang="en-US" altLang="zh-TW" dirty="0" smtClean="0">
                <a:solidFill>
                  <a:srgbClr val="0070C0"/>
                </a:solidFill>
                <a:latin typeface="華康少女文字 Std W7" pitchFamily="82" charset="-120"/>
                <a:ea typeface="華康少女文字 Std W7" pitchFamily="82" charset="-120"/>
              </a:rPr>
            </a:br>
            <a:r>
              <a:rPr lang="en-US" altLang="zh-TW" dirty="0" smtClean="0">
                <a:solidFill>
                  <a:srgbClr val="0070C0"/>
                </a:solidFill>
                <a:latin typeface="華康少女文字 Std W7" pitchFamily="82" charset="-120"/>
                <a:ea typeface="華康少女文字 Std W7" pitchFamily="82" charset="-120"/>
              </a:rPr>
              <a:t>             </a:t>
            </a:r>
            <a:r>
              <a:rPr lang="zh-TW" altLang="en-US" dirty="0" smtClean="0">
                <a:solidFill>
                  <a:srgbClr val="0070C0"/>
                </a:solidFill>
                <a:latin typeface="華康少女文字 Std W7" pitchFamily="82" charset="-120"/>
                <a:ea typeface="華康少女文字 Std W7" pitchFamily="82" charset="-120"/>
              </a:rPr>
              <a:t>有哪些</a:t>
            </a:r>
            <a:r>
              <a:rPr lang="zh-TW" altLang="en-US" b="1" dirty="0" smtClean="0">
                <a:solidFill>
                  <a:srgbClr val="0070C0"/>
                </a:solidFill>
                <a:latin typeface="華康少女文字 Std W7" pitchFamily="82" charset="-120"/>
                <a:ea typeface="華康少女文字 Std W7" pitchFamily="82" charset="-120"/>
              </a:rPr>
              <a:t>學校類型</a:t>
            </a:r>
            <a:r>
              <a:rPr lang="zh-TW" altLang="en-US" dirty="0" smtClean="0">
                <a:solidFill>
                  <a:srgbClr val="0070C0"/>
                </a:solidFill>
                <a:latin typeface="華康少女文字 Std W7" pitchFamily="82" charset="-120"/>
                <a:ea typeface="華康少女文字 Std W7" pitchFamily="82" charset="-120"/>
              </a:rPr>
              <a:t>？</a:t>
            </a:r>
            <a:endParaRPr lang="zh-TW" altLang="en-US" sz="1300" dirty="0">
              <a:solidFill>
                <a:srgbClr val="FF0000"/>
              </a:solidFill>
              <a:latin typeface="華康兒風體W4(P)" pitchFamily="34" charset="-120"/>
              <a:ea typeface="華康兒風體W4(P)" pitchFamily="34" charset="-120"/>
            </a:endParaRPr>
          </a:p>
        </p:txBody>
      </p:sp>
      <p:pic>
        <p:nvPicPr>
          <p:cNvPr id="6" name="圖片 5" descr="1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2132856"/>
            <a:ext cx="2847975" cy="4572000"/>
          </a:xfrm>
          <a:prstGeom prst="rect">
            <a:avLst/>
          </a:prstGeom>
        </p:spPr>
      </p:pic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1187624" y="2060848"/>
            <a:ext cx="3528392" cy="4525963"/>
          </a:xfrm>
        </p:spPr>
        <p:txBody>
          <a:bodyPr>
            <a:noAutofit/>
          </a:bodyPr>
          <a:lstStyle/>
          <a:p>
            <a:r>
              <a:rPr lang="zh-TW" altLang="en-US" sz="3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華康海報體 Std W9" pitchFamily="82" charset="-120"/>
                <a:ea typeface="華康海報體 Std W9" pitchFamily="82" charset="-120"/>
              </a:rPr>
              <a:t>高中</a:t>
            </a:r>
            <a:endParaRPr lang="en-US" altLang="zh-TW" sz="3600" dirty="0" smtClean="0">
              <a:solidFill>
                <a:schemeClr val="tx2">
                  <a:lumMod val="75000"/>
                  <a:lumOff val="25000"/>
                </a:schemeClr>
              </a:solidFill>
              <a:latin typeface="華康海報體 Std W9" pitchFamily="82" charset="-120"/>
              <a:ea typeface="華康海報體 Std W9" pitchFamily="82" charset="-120"/>
            </a:endParaRPr>
          </a:p>
          <a:p>
            <a:r>
              <a:rPr lang="zh-TW" altLang="en-US" sz="3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華康海報體 Std W9" pitchFamily="82" charset="-120"/>
                <a:ea typeface="華康海報體 Std W9" pitchFamily="82" charset="-120"/>
              </a:rPr>
              <a:t>高職</a:t>
            </a:r>
            <a:endParaRPr lang="en-US" altLang="zh-TW" sz="3600" dirty="0" smtClean="0">
              <a:solidFill>
                <a:schemeClr val="tx2">
                  <a:lumMod val="75000"/>
                  <a:lumOff val="25000"/>
                </a:schemeClr>
              </a:solidFill>
              <a:latin typeface="華康海報體 Std W9" pitchFamily="82" charset="-120"/>
              <a:ea typeface="華康海報體 Std W9" pitchFamily="82" charset="-120"/>
            </a:endParaRPr>
          </a:p>
          <a:p>
            <a:r>
              <a:rPr lang="zh-TW" altLang="en-US" sz="3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華康海報體 Std W9" pitchFamily="82" charset="-120"/>
                <a:ea typeface="華康海報體 Std W9" pitchFamily="82" charset="-120"/>
              </a:rPr>
              <a:t>五專</a:t>
            </a:r>
            <a:endParaRPr lang="en-US" altLang="zh-TW" sz="3600" dirty="0" smtClean="0">
              <a:solidFill>
                <a:schemeClr val="tx2">
                  <a:lumMod val="75000"/>
                  <a:lumOff val="25000"/>
                </a:schemeClr>
              </a:solidFill>
              <a:latin typeface="華康海報體 Std W9" pitchFamily="82" charset="-120"/>
              <a:ea typeface="華康海報體 Std W9" pitchFamily="82" charset="-120"/>
            </a:endParaRPr>
          </a:p>
          <a:p>
            <a:r>
              <a:rPr lang="zh-TW" altLang="en-US" sz="3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華康海報體 Std W9" pitchFamily="82" charset="-120"/>
                <a:ea typeface="華康海報體 Std W9" pitchFamily="82" charset="-120"/>
              </a:rPr>
              <a:t>軍校</a:t>
            </a:r>
          </a:p>
          <a:p>
            <a:r>
              <a:rPr lang="zh-TW" altLang="en-US" sz="3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華康海報體 Std W9" pitchFamily="82" charset="-120"/>
                <a:ea typeface="華康海報體 Std W9" pitchFamily="82" charset="-120"/>
              </a:rPr>
              <a:t>進修學校</a:t>
            </a:r>
            <a:endParaRPr lang="en-US" altLang="zh-TW" sz="3600" dirty="0" smtClean="0">
              <a:solidFill>
                <a:schemeClr val="tx2">
                  <a:lumMod val="75000"/>
                  <a:lumOff val="25000"/>
                </a:schemeClr>
              </a:solidFill>
              <a:latin typeface="華康海報體 Std W9" pitchFamily="82" charset="-120"/>
              <a:ea typeface="華康海報體 Std W9" pitchFamily="82" charset="-120"/>
            </a:endParaRPr>
          </a:p>
          <a:p>
            <a:r>
              <a:rPr lang="zh-TW" altLang="en-US" sz="3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華康海報體 Std W9" pitchFamily="82" charset="-120"/>
                <a:ea typeface="華康海報體 Std W9" pitchFamily="82" charset="-120"/>
              </a:rPr>
              <a:t>實用技能學程</a:t>
            </a:r>
            <a:endParaRPr lang="en-US" altLang="zh-TW" sz="3600" dirty="0" smtClean="0">
              <a:solidFill>
                <a:schemeClr val="tx2">
                  <a:lumMod val="75000"/>
                  <a:lumOff val="25000"/>
                </a:schemeClr>
              </a:solidFill>
              <a:latin typeface="華康海報體 Std W9" pitchFamily="82" charset="-120"/>
              <a:ea typeface="華康海報體 Std W9" pitchFamily="82" charset="-120"/>
            </a:endParaRPr>
          </a:p>
          <a:p>
            <a:r>
              <a:rPr lang="zh-TW" altLang="en-US" sz="3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華康海報體 Std W9" pitchFamily="82" charset="-120"/>
                <a:ea typeface="華康海報體 Std W9" pitchFamily="82" charset="-120"/>
              </a:rPr>
              <a:t>建教合作班</a:t>
            </a:r>
            <a:endParaRPr lang="en-US" altLang="zh-TW" sz="3600" dirty="0" smtClean="0">
              <a:solidFill>
                <a:schemeClr val="tx2">
                  <a:lumMod val="75000"/>
                  <a:lumOff val="25000"/>
                </a:schemeClr>
              </a:solidFill>
              <a:latin typeface="華康海報體 Std W9" pitchFamily="82" charset="-120"/>
              <a:ea typeface="華康海報體 Std W9" pitchFamily="82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44823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華康海報體 Std W9" pitchFamily="82" charset="-120"/>
                <a:ea typeface="華康海報體 Std W9" pitchFamily="82" charset="-120"/>
              </a:rPr>
              <a:t>課程目標：</a:t>
            </a:r>
            <a:endParaRPr lang="en-US" altLang="zh-TW" dirty="0" smtClean="0">
              <a:latin typeface="華康海報體 Std W9" pitchFamily="82" charset="-120"/>
              <a:ea typeface="華康海報體 Std W9" pitchFamily="82" charset="-120"/>
            </a:endParaRPr>
          </a:p>
          <a:p>
            <a:pPr>
              <a:buNone/>
            </a:pPr>
            <a:r>
              <a:rPr lang="zh-TW" altLang="en-US" dirty="0" smtClean="0">
                <a:solidFill>
                  <a:srgbClr val="FF0000"/>
                </a:solidFill>
                <a:latin typeface="華康海報體 Std W9" pitchFamily="82" charset="-120"/>
                <a:ea typeface="華康海報體 Std W9" pitchFamily="82" charset="-120"/>
              </a:rPr>
              <a:t>（一）繼續</a:t>
            </a:r>
            <a:r>
              <a:rPr lang="zh-TW" altLang="en-US" dirty="0" smtClean="0">
                <a:solidFill>
                  <a:srgbClr val="7030A0"/>
                </a:solidFill>
                <a:latin typeface="華康海報體 Std W9" pitchFamily="82" charset="-120"/>
                <a:ea typeface="華康海報體 Std W9" pitchFamily="82" charset="-120"/>
              </a:rPr>
              <a:t>國中</a:t>
            </a:r>
            <a:r>
              <a:rPr lang="zh-TW" altLang="en-US" dirty="0" smtClean="0">
                <a:solidFill>
                  <a:srgbClr val="FF0000"/>
                </a:solidFill>
                <a:latin typeface="華康海報體 Std W9" pitchFamily="82" charset="-120"/>
                <a:ea typeface="華康海報體 Std W9" pitchFamily="82" charset="-120"/>
              </a:rPr>
              <a:t>的普通教育</a:t>
            </a:r>
            <a:endParaRPr lang="en-US" altLang="zh-TW" dirty="0" smtClean="0">
              <a:solidFill>
                <a:srgbClr val="FF0000"/>
              </a:solidFill>
              <a:latin typeface="華康海報體 Std W9" pitchFamily="82" charset="-120"/>
              <a:ea typeface="華康海報體 Std W9" pitchFamily="82" charset="-120"/>
            </a:endParaRPr>
          </a:p>
          <a:p>
            <a:pPr>
              <a:buNone/>
            </a:pPr>
            <a:r>
              <a:rPr lang="zh-TW" altLang="en-US" dirty="0" smtClean="0">
                <a:solidFill>
                  <a:srgbClr val="FF0000"/>
                </a:solidFill>
                <a:latin typeface="華康海報體 Std W9" pitchFamily="82" charset="-120"/>
                <a:ea typeface="華康海報體 Std W9" pitchFamily="82" charset="-120"/>
              </a:rPr>
              <a:t>（二）為</a:t>
            </a:r>
            <a:r>
              <a:rPr lang="zh-TW" altLang="en-US" dirty="0" smtClean="0">
                <a:solidFill>
                  <a:srgbClr val="7030A0"/>
                </a:solidFill>
                <a:latin typeface="華康海報體 Std W9" pitchFamily="82" charset="-120"/>
                <a:ea typeface="華康海報體 Std W9" pitchFamily="82" charset="-120"/>
              </a:rPr>
              <a:t>升大學</a:t>
            </a:r>
            <a:r>
              <a:rPr lang="zh-TW" altLang="en-US" dirty="0" smtClean="0">
                <a:solidFill>
                  <a:srgbClr val="FF0000"/>
                </a:solidFill>
                <a:latin typeface="華康海報體 Std W9" pitchFamily="82" charset="-120"/>
                <a:ea typeface="華康海報體 Std W9" pitchFamily="82" charset="-120"/>
              </a:rPr>
              <a:t>做準備</a:t>
            </a:r>
            <a:endParaRPr lang="en-US" altLang="zh-TW" dirty="0" smtClean="0">
              <a:solidFill>
                <a:srgbClr val="FF0000"/>
              </a:solidFill>
              <a:latin typeface="華康海報體 Std W9" pitchFamily="82" charset="-120"/>
              <a:ea typeface="華康海報體 Std W9" pitchFamily="82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75656" y="3933056"/>
            <a:ext cx="47525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TW" sz="2800" dirty="0" smtClean="0">
                <a:solidFill>
                  <a:srgbClr val="7030A0"/>
                </a:solidFill>
                <a:latin typeface="華康少女文字 Std W7" pitchFamily="82" charset="-120"/>
                <a:ea typeface="華康少女文字 Std W7" pitchFamily="82" charset="-120"/>
              </a:rPr>
              <a:t>【</a:t>
            </a:r>
            <a:r>
              <a:rPr lang="zh-TW" altLang="en-US" sz="2800" dirty="0" smtClean="0">
                <a:solidFill>
                  <a:srgbClr val="7030A0"/>
                </a:solidFill>
                <a:latin typeface="華康少女文字 Std W7" pitchFamily="82" charset="-120"/>
                <a:ea typeface="華康少女文字 Std W7" pitchFamily="82" charset="-120"/>
              </a:rPr>
              <a:t>適合對象</a:t>
            </a:r>
            <a:r>
              <a:rPr lang="en-US" altLang="zh-TW" sz="2800" dirty="0" smtClean="0">
                <a:solidFill>
                  <a:srgbClr val="7030A0"/>
                </a:solidFill>
                <a:latin typeface="華康少女文字 Std W7" pitchFamily="82" charset="-120"/>
                <a:ea typeface="華康少女文字 Std W7" pitchFamily="82" charset="-120"/>
              </a:rPr>
              <a:t>】</a:t>
            </a:r>
          </a:p>
          <a:p>
            <a:pPr>
              <a:buNone/>
            </a:pPr>
            <a:endParaRPr lang="en-US" altLang="zh-TW" sz="2800" dirty="0" smtClean="0">
              <a:solidFill>
                <a:srgbClr val="7030A0"/>
              </a:solidFill>
              <a:latin typeface="華康少女文字 Std W7" pitchFamily="82" charset="-120"/>
              <a:ea typeface="華康少女文字 Std W7" pitchFamily="82" charset="-120"/>
            </a:endParaRPr>
          </a:p>
          <a:p>
            <a:pPr>
              <a:buNone/>
            </a:pPr>
            <a:r>
              <a:rPr lang="en-US" altLang="zh-TW" sz="2800" dirty="0" smtClean="0">
                <a:solidFill>
                  <a:srgbClr val="7030A0"/>
                </a:solidFill>
                <a:latin typeface="華康少女文字 Std W7" pitchFamily="82" charset="-120"/>
                <a:ea typeface="華康少女文字 Std W7" pitchFamily="82" charset="-120"/>
              </a:rPr>
              <a:t>  1.</a:t>
            </a:r>
            <a:r>
              <a:rPr lang="zh-TW" altLang="en-US" sz="2800" dirty="0" smtClean="0">
                <a:solidFill>
                  <a:srgbClr val="7030A0"/>
                </a:solidFill>
                <a:latin typeface="華康少女文字 Std W7" pitchFamily="82" charset="-120"/>
                <a:ea typeface="華康少女文字 Std W7" pitchFamily="82" charset="-120"/>
              </a:rPr>
              <a:t>想繼續</a:t>
            </a:r>
            <a:r>
              <a:rPr lang="zh-TW" altLang="en-US" sz="2800" b="1" u="sng" dirty="0" smtClean="0">
                <a:solidFill>
                  <a:srgbClr val="C00000"/>
                </a:solidFill>
                <a:latin typeface="華康少女文字 Std W7" pitchFamily="82" charset="-120"/>
                <a:ea typeface="華康少女文字 Std W7" pitchFamily="82" charset="-120"/>
              </a:rPr>
              <a:t>專精學科</a:t>
            </a:r>
            <a:r>
              <a:rPr lang="zh-TW" altLang="en-US" sz="2800" dirty="0" smtClean="0">
                <a:solidFill>
                  <a:srgbClr val="7030A0"/>
                </a:solidFill>
                <a:latin typeface="華康少女文字 Std W7" pitchFamily="82" charset="-120"/>
                <a:ea typeface="華康少女文字 Std W7" pitchFamily="82" charset="-120"/>
              </a:rPr>
              <a:t>的同學</a:t>
            </a:r>
            <a:endParaRPr lang="en-US" altLang="zh-TW" sz="2800" dirty="0" smtClean="0">
              <a:solidFill>
                <a:srgbClr val="7030A0"/>
              </a:solidFill>
              <a:latin typeface="華康少女文字 Std W7" pitchFamily="82" charset="-120"/>
              <a:ea typeface="華康少女文字 Std W7" pitchFamily="82" charset="-120"/>
            </a:endParaRPr>
          </a:p>
          <a:p>
            <a:pPr>
              <a:buNone/>
            </a:pPr>
            <a:endParaRPr lang="en-US" altLang="zh-TW" sz="2800" dirty="0" smtClean="0">
              <a:solidFill>
                <a:srgbClr val="7030A0"/>
              </a:solidFill>
              <a:latin typeface="華康少女文字 Std W7" pitchFamily="82" charset="-120"/>
              <a:ea typeface="華康少女文字 Std W7" pitchFamily="82" charset="-120"/>
            </a:endParaRPr>
          </a:p>
          <a:p>
            <a:pPr>
              <a:buNone/>
            </a:pPr>
            <a:r>
              <a:rPr lang="en-US" altLang="zh-TW" sz="2800" dirty="0" smtClean="0">
                <a:solidFill>
                  <a:srgbClr val="7030A0"/>
                </a:solidFill>
                <a:latin typeface="華康少女文字 Std W7" pitchFamily="82" charset="-120"/>
                <a:ea typeface="華康少女文字 Std W7" pitchFamily="82" charset="-120"/>
              </a:rPr>
              <a:t>  2.</a:t>
            </a:r>
            <a:r>
              <a:rPr lang="zh-TW" altLang="en-US" sz="2800" dirty="0" smtClean="0">
                <a:solidFill>
                  <a:srgbClr val="7030A0"/>
                </a:solidFill>
                <a:latin typeface="華康少女文字 Std W7" pitchFamily="82" charset="-120"/>
                <a:ea typeface="華康少女文字 Std W7" pitchFamily="82" charset="-120"/>
              </a:rPr>
              <a:t>想</a:t>
            </a:r>
            <a:r>
              <a:rPr lang="zh-TW" altLang="en-US" sz="2800" b="1" u="sng" dirty="0" smtClean="0">
                <a:solidFill>
                  <a:srgbClr val="C00000"/>
                </a:solidFill>
                <a:latin typeface="華康少女文字 Std W7" pitchFamily="82" charset="-120"/>
                <a:ea typeface="華康少女文字 Std W7" pitchFamily="82" charset="-120"/>
              </a:rPr>
              <a:t>升大學</a:t>
            </a:r>
            <a:r>
              <a:rPr lang="zh-TW" altLang="en-US" sz="2800" dirty="0" smtClean="0">
                <a:solidFill>
                  <a:srgbClr val="7030A0"/>
                </a:solidFill>
                <a:latin typeface="華康少女文字 Std W7" pitchFamily="82" charset="-120"/>
                <a:ea typeface="華康少女文字 Std W7" pitchFamily="82" charset="-120"/>
              </a:rPr>
              <a:t>的同學</a:t>
            </a:r>
            <a:endParaRPr lang="en-US" altLang="zh-TW" sz="2800" dirty="0" smtClean="0">
              <a:solidFill>
                <a:srgbClr val="7030A0"/>
              </a:solidFill>
              <a:latin typeface="華康少女文字 Std W7" pitchFamily="82" charset="-120"/>
              <a:ea typeface="華康少女文字 Std W7" pitchFamily="82" charset="-120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393904" cy="1143000"/>
          </a:xfrm>
        </p:spPr>
        <p:txBody>
          <a:bodyPr>
            <a:normAutofit fontScale="90000"/>
          </a:bodyPr>
          <a:lstStyle/>
          <a:p>
            <a:r>
              <a:rPr lang="zh-TW" altLang="en-US" sz="6700" u="sng" dirty="0" smtClean="0">
                <a:latin typeface="華康勘亭流 Std W9" pitchFamily="66" charset="-120"/>
                <a:ea typeface="華康勘亭流 Std W9" pitchFamily="66" charset="-120"/>
              </a:rPr>
              <a:t>高中</a:t>
            </a:r>
            <a:r>
              <a:rPr lang="zh-TW" altLang="en-US" u="sng" dirty="0" smtClean="0">
                <a:latin typeface="華康竹風體 Std W4" pitchFamily="18" charset="-120"/>
                <a:ea typeface="超研澤細圓" pitchFamily="49" charset="-120"/>
              </a:rPr>
              <a:t>    </a:t>
            </a:r>
            <a:r>
              <a:rPr lang="zh-TW" altLang="en-US" dirty="0" smtClean="0">
                <a:latin typeface="華康竹風體 Std W4" pitchFamily="18" charset="-120"/>
                <a:ea typeface="超研澤細圓" pitchFamily="49" charset="-120"/>
              </a:rPr>
              <a:t>              </a:t>
            </a:r>
            <a:r>
              <a:rPr lang="en-US" altLang="zh-TW" dirty="0" smtClean="0">
                <a:latin typeface="華康竹風體 Std W4" pitchFamily="18" charset="-120"/>
                <a:ea typeface="超研澤細圓" pitchFamily="49" charset="-120"/>
              </a:rPr>
              <a:t/>
            </a:r>
            <a:br>
              <a:rPr lang="en-US" altLang="zh-TW" dirty="0" smtClean="0">
                <a:latin typeface="華康竹風體 Std W4" pitchFamily="18" charset="-120"/>
                <a:ea typeface="超研澤細圓" pitchFamily="49" charset="-120"/>
              </a:rPr>
            </a:br>
            <a:endParaRPr lang="zh-TW" altLang="en-US" sz="1300" dirty="0">
              <a:solidFill>
                <a:srgbClr val="FF0000"/>
              </a:solidFill>
              <a:latin typeface="華康兒風體W4(P)" pitchFamily="34" charset="-120"/>
              <a:ea typeface="華康兒風體W4(P)" pitchFamily="34" charset="-120"/>
            </a:endParaRPr>
          </a:p>
        </p:txBody>
      </p:sp>
      <p:pic>
        <p:nvPicPr>
          <p:cNvPr id="7" name="圖片 6" descr="2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CCFFFF"/>
              </a:clrFrom>
              <a:clrTo>
                <a:srgbClr val="CCFFFF">
                  <a:alpha val="0"/>
                </a:srgbClr>
              </a:clrTo>
            </a:clrChange>
          </a:blip>
          <a:srcRect l="13745" r="17528"/>
          <a:stretch>
            <a:fillRect/>
          </a:stretch>
        </p:blipFill>
        <p:spPr>
          <a:xfrm>
            <a:off x="6907303" y="3603501"/>
            <a:ext cx="2236697" cy="3254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227123844_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3E7"/>
              </a:clrFrom>
              <a:clrTo>
                <a:srgbClr val="F7F3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4048" y="1338064"/>
            <a:ext cx="4139952" cy="5519936"/>
          </a:xfrm>
          <a:prstGeom prst="rect">
            <a:avLst/>
          </a:prstGeom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0" y="54868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dirty="0" smtClean="0">
                <a:latin typeface="華康竹風體 Std W4" pitchFamily="18" charset="-120"/>
                <a:ea typeface="超研澤細圓" pitchFamily="49" charset="-120"/>
              </a:rPr>
              <a:t>      </a:t>
            </a:r>
            <a:r>
              <a:rPr lang="zh-TW" altLang="en-US" dirty="0" smtClean="0">
                <a:solidFill>
                  <a:srgbClr val="0070C0"/>
                </a:solidFill>
                <a:latin typeface="華康少女文字 Std W7" pitchFamily="82" charset="-120"/>
                <a:ea typeface="華康少女文字 Std W7" pitchFamily="82" charset="-120"/>
              </a:rPr>
              <a:t>二、高中可分為哪幾種類型？                  </a:t>
            </a:r>
            <a:r>
              <a:rPr lang="en-US" altLang="zh-TW" dirty="0" smtClean="0">
                <a:solidFill>
                  <a:srgbClr val="0070C0"/>
                </a:solidFill>
                <a:latin typeface="華康少女文字 Std W7" pitchFamily="82" charset="-120"/>
                <a:ea typeface="華康少女文字 Std W7" pitchFamily="82" charset="-120"/>
              </a:rPr>
              <a:t/>
            </a:r>
            <a:br>
              <a:rPr lang="en-US" altLang="zh-TW" dirty="0" smtClean="0">
                <a:solidFill>
                  <a:srgbClr val="0070C0"/>
                </a:solidFill>
                <a:latin typeface="華康少女文字 Std W7" pitchFamily="82" charset="-120"/>
                <a:ea typeface="華康少女文字 Std W7" pitchFamily="82" charset="-120"/>
              </a:rPr>
            </a:br>
            <a:endParaRPr lang="zh-TW" altLang="en-US" sz="1300" dirty="0">
              <a:solidFill>
                <a:srgbClr val="0070C0"/>
              </a:solidFill>
              <a:latin typeface="華康少女文字 Std W7" pitchFamily="82" charset="-120"/>
              <a:ea typeface="華康少女文字 Std W7" pitchFamily="82" charset="-120"/>
            </a:endParaRPr>
          </a:p>
        </p:txBody>
      </p:sp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1115616" y="2348880"/>
            <a:ext cx="4392488" cy="3312368"/>
          </a:xfrm>
        </p:spPr>
        <p:txBody>
          <a:bodyPr>
            <a:noAutofit/>
          </a:bodyPr>
          <a:lstStyle/>
          <a:p>
            <a:r>
              <a:rPr lang="zh-TW" altLang="en-US" sz="3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華康海報體 Std W9" pitchFamily="82" charset="-120"/>
                <a:ea typeface="華康海報體 Std W9" pitchFamily="82" charset="-120"/>
              </a:rPr>
              <a:t>普通高中</a:t>
            </a:r>
            <a:endParaRPr lang="en-US" altLang="zh-TW" sz="3600" dirty="0" smtClean="0">
              <a:solidFill>
                <a:schemeClr val="tx2">
                  <a:lumMod val="75000"/>
                  <a:lumOff val="25000"/>
                </a:schemeClr>
              </a:solidFill>
              <a:latin typeface="華康海報體 Std W9" pitchFamily="82" charset="-120"/>
              <a:ea typeface="華康海報體 Std W9" pitchFamily="82" charset="-120"/>
            </a:endParaRPr>
          </a:p>
          <a:p>
            <a:r>
              <a:rPr lang="zh-TW" altLang="en-US" sz="3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華康海報體 Std W9" pitchFamily="82" charset="-120"/>
                <a:ea typeface="華康海報體 Std W9" pitchFamily="82" charset="-120"/>
              </a:rPr>
              <a:t>完全中學</a:t>
            </a:r>
            <a:endParaRPr lang="en-US" altLang="zh-TW" sz="3600" dirty="0" smtClean="0">
              <a:solidFill>
                <a:schemeClr val="tx2">
                  <a:lumMod val="75000"/>
                  <a:lumOff val="25000"/>
                </a:schemeClr>
              </a:solidFill>
              <a:latin typeface="華康海報體 Std W9" pitchFamily="82" charset="-120"/>
              <a:ea typeface="華康海報體 Std W9" pitchFamily="82" charset="-120"/>
            </a:endParaRPr>
          </a:p>
          <a:p>
            <a:r>
              <a:rPr lang="zh-TW" altLang="en-US" sz="3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華康海報體 Std W9" pitchFamily="82" charset="-120"/>
                <a:ea typeface="華康海報體 Std W9" pitchFamily="82" charset="-120"/>
              </a:rPr>
              <a:t>綜合高中</a:t>
            </a:r>
            <a:endParaRPr lang="en-US" altLang="zh-TW" sz="3600" dirty="0" smtClean="0">
              <a:solidFill>
                <a:schemeClr val="tx2">
                  <a:lumMod val="75000"/>
                  <a:lumOff val="25000"/>
                </a:schemeClr>
              </a:solidFill>
              <a:latin typeface="華康海報體 Std W9" pitchFamily="82" charset="-120"/>
              <a:ea typeface="華康海報體 Std W9" pitchFamily="82" charset="-120"/>
            </a:endParaRPr>
          </a:p>
          <a:p>
            <a:r>
              <a:rPr lang="zh-TW" altLang="en-US" sz="3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華康海報體 Std W9" pitchFamily="82" charset="-120"/>
                <a:ea typeface="華康海報體 Std W9" pitchFamily="82" charset="-120"/>
              </a:rPr>
              <a:t>單類科或實驗高中</a:t>
            </a:r>
            <a:endParaRPr lang="en-US" altLang="zh-TW" sz="3600" dirty="0" smtClean="0">
              <a:solidFill>
                <a:schemeClr val="tx2">
                  <a:lumMod val="75000"/>
                  <a:lumOff val="25000"/>
                </a:schemeClr>
              </a:solidFill>
              <a:latin typeface="華康海報體 Std W9" pitchFamily="82" charset="-120"/>
              <a:ea typeface="華康海報體 Std W9" pitchFamily="82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0" y="548680"/>
            <a:ext cx="8229600" cy="1143000"/>
          </a:xfrm>
          <a:prstGeom prst="rect">
            <a:avLst/>
          </a:prstGeom>
        </p:spPr>
        <p:txBody>
          <a:bodyPr>
            <a:normAutofit fontScale="8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華康竹風體 Std W4" pitchFamily="18" charset="-120"/>
                <a:ea typeface="超研澤細圓" pitchFamily="49" charset="-120"/>
                <a:cs typeface="+mj-cs"/>
              </a:rPr>
              <a:t>       </a:t>
            </a:r>
            <a:r>
              <a:rPr lang="zh-TW" altLang="en-US" sz="4400" dirty="0" smtClean="0">
                <a:solidFill>
                  <a:srgbClr val="0070C0"/>
                </a:solidFill>
                <a:latin typeface="華康少女文字 Std W7" pitchFamily="82" charset="-120"/>
                <a:ea typeface="華康少女文字 Std W7" pitchFamily="82" charset="-120"/>
                <a:cs typeface="+mj-cs"/>
              </a:rPr>
              <a:t>三</a:t>
            </a:r>
            <a:r>
              <a:rPr kumimoji="0" lang="zh-TW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華康少女文字 Std W7" pitchFamily="82" charset="-120"/>
                <a:ea typeface="華康少女文字 Std W7" pitchFamily="82" charset="-120"/>
                <a:cs typeface="+mj-cs"/>
              </a:rPr>
              <a:t>、高中畢業後有哪些升學進路？                  </a:t>
            </a:r>
            <a:r>
              <a:rPr kumimoji="0" lang="en-US" altLang="zh-TW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華康少女文字 Std W7" pitchFamily="82" charset="-120"/>
                <a:ea typeface="華康少女文字 Std W7" pitchFamily="82" charset="-120"/>
                <a:cs typeface="+mj-cs"/>
              </a:rPr>
              <a:t/>
            </a:r>
            <a:br>
              <a:rPr kumimoji="0" lang="en-US" altLang="zh-TW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華康少女文字 Std W7" pitchFamily="82" charset="-120"/>
                <a:ea typeface="華康少女文字 Std W7" pitchFamily="82" charset="-120"/>
                <a:cs typeface="+mj-cs"/>
              </a:rPr>
            </a:br>
            <a:endParaRPr kumimoji="0" lang="zh-TW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華康少女文字 Std W7" pitchFamily="82" charset="-120"/>
              <a:ea typeface="華康少女文字 Std W7" pitchFamily="82" charset="-120"/>
              <a:cs typeface="+mj-cs"/>
            </a:endParaRPr>
          </a:p>
        </p:txBody>
      </p:sp>
      <p:sp>
        <p:nvSpPr>
          <p:cNvPr id="3" name="內容版面配置區 2"/>
          <p:cNvSpPr txBox="1">
            <a:spLocks/>
          </p:cNvSpPr>
          <p:nvPr/>
        </p:nvSpPr>
        <p:spPr>
          <a:xfrm>
            <a:off x="1115616" y="2348880"/>
            <a:ext cx="3528392" cy="331236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 2"/>
              <a:buChar char=""/>
              <a:tabLst/>
              <a:defRPr/>
            </a:pPr>
            <a:r>
              <a:rPr lang="zh-TW" altLang="en-US" sz="3600" dirty="0" smtClean="0">
                <a:solidFill>
                  <a:srgbClr val="FF0000"/>
                </a:solidFill>
                <a:latin typeface="華康海報體 Std W9" pitchFamily="82" charset="-120"/>
                <a:ea typeface="華康海報體 Std W9" pitchFamily="82" charset="-120"/>
              </a:rPr>
              <a:t>一般大學</a:t>
            </a:r>
            <a:endParaRPr kumimoji="0" lang="en-US" altLang="zh-TW" sz="3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華康海報體 Std W9" pitchFamily="82" charset="-120"/>
              <a:ea typeface="華康海報體 Std W9" pitchFamily="82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 2"/>
              <a:buChar char=""/>
              <a:tabLst/>
              <a:defRPr/>
            </a:pPr>
            <a:r>
              <a:rPr lang="zh-TW" altLang="en-US" sz="3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華康海報體 Std W9" pitchFamily="82" charset="-120"/>
                <a:ea typeface="華康海報體 Std W9" pitchFamily="82" charset="-120"/>
              </a:rPr>
              <a:t>科技大學</a:t>
            </a:r>
            <a:endParaRPr kumimoji="0" lang="en-US" altLang="zh-TW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華康海報體 Std W9" pitchFamily="82" charset="-120"/>
              <a:ea typeface="華康海報體 Std W9" pitchFamily="82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 2"/>
              <a:buChar char=""/>
              <a:tabLst/>
              <a:defRPr/>
            </a:pPr>
            <a:r>
              <a:rPr lang="zh-TW" altLang="en-US" sz="3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華康海報體 Std W9" pitchFamily="82" charset="-120"/>
                <a:ea typeface="華康海報體 Std W9" pitchFamily="82" charset="-120"/>
              </a:rPr>
              <a:t>警察大學</a:t>
            </a:r>
            <a:endParaRPr lang="en-US" altLang="zh-TW" sz="3600" dirty="0" smtClean="0">
              <a:solidFill>
                <a:schemeClr val="tx2">
                  <a:lumMod val="75000"/>
                  <a:lumOff val="25000"/>
                </a:schemeClr>
              </a:solidFill>
              <a:latin typeface="華康海報體 Std W9" pitchFamily="82" charset="-120"/>
              <a:ea typeface="華康海報體 Std W9" pitchFamily="82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 2"/>
              <a:buChar char=""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華康海報體 Std W9" pitchFamily="82" charset="-120"/>
                <a:ea typeface="華康海報體 Std W9" pitchFamily="82" charset="-120"/>
                <a:cs typeface="+mn-cs"/>
              </a:rPr>
              <a:t>軍校</a:t>
            </a:r>
            <a:endParaRPr kumimoji="0" lang="en-US" altLang="zh-TW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華康海報體 Std W9" pitchFamily="82" charset="-120"/>
              <a:ea typeface="華康海報體 Std W9" pitchFamily="82" charset="-120"/>
              <a:cs typeface="+mn-cs"/>
            </a:endParaRPr>
          </a:p>
        </p:txBody>
      </p:sp>
      <p:pic>
        <p:nvPicPr>
          <p:cNvPr id="5" name="Picture 2" descr="http://2.blog.xuite.net/2/e/1/d/13209554/blog_66802/txt/62347887/4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333"/>
          <a:stretch>
            <a:fillRect/>
          </a:stretch>
        </p:blipFill>
        <p:spPr bwMode="auto">
          <a:xfrm>
            <a:off x="4932040" y="2708920"/>
            <a:ext cx="3816423" cy="3816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70C0"/>
                </a:solidFill>
                <a:latin typeface="華康少女文字 Std W7" pitchFamily="82" charset="-120"/>
                <a:ea typeface="華康少女文字 Std W7" pitchFamily="82" charset="-120"/>
              </a:rPr>
              <a:t>四、什麼是</a:t>
            </a:r>
            <a:r>
              <a:rPr lang="zh-TW" altLang="en-US" u="sng" dirty="0" smtClean="0">
                <a:solidFill>
                  <a:srgbClr val="002060"/>
                </a:solidFill>
                <a:latin typeface="華康少女文字 Std W7" pitchFamily="82" charset="-120"/>
                <a:ea typeface="華康少女文字 Std W7" pitchFamily="82" charset="-120"/>
              </a:rPr>
              <a:t>綜合高中</a:t>
            </a:r>
            <a:r>
              <a:rPr lang="zh-TW" altLang="en-US" dirty="0" smtClean="0">
                <a:solidFill>
                  <a:srgbClr val="0070C0"/>
                </a:solidFill>
                <a:latin typeface="華康少女文字 Std W7" pitchFamily="82" charset="-120"/>
                <a:ea typeface="華康少女文字 Std W7" pitchFamily="82" charset="-120"/>
              </a:rPr>
              <a:t>？</a:t>
            </a:r>
            <a:endParaRPr lang="zh-TW" altLang="en-US" sz="3200" dirty="0">
              <a:solidFill>
                <a:srgbClr val="0070C0"/>
              </a:solidFill>
              <a:latin typeface="華康少女文字 Std W7" pitchFamily="82" charset="-120"/>
              <a:ea typeface="華康少女文字 Std W7" pitchFamily="8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12776"/>
            <a:ext cx="8507288" cy="2592288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002060"/>
                </a:solidFill>
                <a:latin typeface="華康海報體 Std W9" pitchFamily="82" charset="-120"/>
                <a:ea typeface="華康海報體 Std W9" pitchFamily="82" charset="-120"/>
              </a:rPr>
              <a:t>學制：同時設置                  和</a:t>
            </a:r>
            <a:endParaRPr lang="en-US" altLang="zh-TW" dirty="0" smtClean="0">
              <a:solidFill>
                <a:srgbClr val="002060"/>
              </a:solidFill>
              <a:latin typeface="華康海報體 Std W9" pitchFamily="82" charset="-120"/>
              <a:ea typeface="華康海報體 Std W9" pitchFamily="82" charset="-120"/>
            </a:endParaRPr>
          </a:p>
          <a:p>
            <a:pPr>
              <a:buNone/>
            </a:pPr>
            <a:r>
              <a:rPr lang="en-US" altLang="zh-TW" dirty="0" smtClean="0">
                <a:solidFill>
                  <a:srgbClr val="002060"/>
                </a:solidFill>
                <a:latin typeface="華康海報體 Std W9" pitchFamily="82" charset="-120"/>
                <a:ea typeface="華康海報體 Std W9" pitchFamily="82" charset="-120"/>
              </a:rPr>
              <a:t>            </a:t>
            </a:r>
            <a:r>
              <a:rPr lang="zh-TW" altLang="en-US" dirty="0" smtClean="0">
                <a:solidFill>
                  <a:srgbClr val="002060"/>
                </a:solidFill>
                <a:latin typeface="華康海報體 Std W9" pitchFamily="82" charset="-120"/>
                <a:ea typeface="華康海報體 Std W9" pitchFamily="82" charset="-120"/>
              </a:rPr>
              <a:t>透過試探、自由選課的歷程，提供</a:t>
            </a:r>
            <a:endParaRPr lang="en-US" altLang="zh-TW" dirty="0" smtClean="0">
              <a:solidFill>
                <a:srgbClr val="002060"/>
              </a:solidFill>
              <a:latin typeface="華康海報體 Std W9" pitchFamily="82" charset="-120"/>
              <a:ea typeface="華康海報體 Std W9" pitchFamily="82" charset="-120"/>
            </a:endParaRPr>
          </a:p>
          <a:p>
            <a:pPr>
              <a:buNone/>
            </a:pPr>
            <a:r>
              <a:rPr lang="en-US" altLang="zh-TW" dirty="0" smtClean="0">
                <a:solidFill>
                  <a:srgbClr val="002060"/>
                </a:solidFill>
                <a:latin typeface="華康海報體 Std W9" pitchFamily="82" charset="-120"/>
                <a:ea typeface="華康海報體 Std W9" pitchFamily="82" charset="-120"/>
              </a:rPr>
              <a:t>            </a:t>
            </a:r>
            <a:r>
              <a:rPr lang="zh-TW" altLang="en-US" dirty="0" smtClean="0">
                <a:solidFill>
                  <a:srgbClr val="002060"/>
                </a:solidFill>
                <a:latin typeface="華康海報體 Std W9" pitchFamily="82" charset="-120"/>
                <a:ea typeface="華康海報體 Std W9" pitchFamily="82" charset="-120"/>
              </a:rPr>
              <a:t>學術（普通高中）課程、職業導向 </a:t>
            </a:r>
            <a:endParaRPr lang="en-US" altLang="zh-TW" dirty="0" smtClean="0">
              <a:solidFill>
                <a:srgbClr val="002060"/>
              </a:solidFill>
              <a:latin typeface="華康海報體 Std W9" pitchFamily="82" charset="-120"/>
              <a:ea typeface="華康海報體 Std W9" pitchFamily="82" charset="-120"/>
            </a:endParaRPr>
          </a:p>
          <a:p>
            <a:pPr>
              <a:buNone/>
            </a:pPr>
            <a:r>
              <a:rPr lang="en-US" altLang="zh-TW" dirty="0" smtClean="0">
                <a:solidFill>
                  <a:srgbClr val="002060"/>
                </a:solidFill>
                <a:latin typeface="華康海報體 Std W9" pitchFamily="82" charset="-120"/>
                <a:ea typeface="華康海報體 Std W9" pitchFamily="82" charset="-120"/>
              </a:rPr>
              <a:t>           </a:t>
            </a:r>
            <a:r>
              <a:rPr lang="zh-TW" altLang="en-US" dirty="0" smtClean="0">
                <a:solidFill>
                  <a:srgbClr val="002060"/>
                </a:solidFill>
                <a:latin typeface="華康海報體 Std W9" pitchFamily="82" charset="-120"/>
                <a:ea typeface="華康海報體 Std W9" pitchFamily="82" charset="-120"/>
              </a:rPr>
              <a:t>（職業學校）課程或綜合導向學程。</a:t>
            </a:r>
            <a:endParaRPr lang="en-US" altLang="zh-TW" dirty="0" smtClean="0">
              <a:solidFill>
                <a:srgbClr val="002060"/>
              </a:solidFill>
              <a:latin typeface="華康海報體 Std W9" pitchFamily="82" charset="-120"/>
              <a:ea typeface="華康海報體 Std W9" pitchFamily="82" charset="-120"/>
            </a:endParaRPr>
          </a:p>
        </p:txBody>
      </p:sp>
      <p:pic>
        <p:nvPicPr>
          <p:cNvPr id="4" name="圖片 3" descr="2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9992" y="3702946"/>
            <a:ext cx="5061464" cy="3155054"/>
          </a:xfrm>
          <a:prstGeom prst="rect">
            <a:avLst/>
          </a:prstGeom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0" y="5229200"/>
            <a:ext cx="592982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altLang="zh-TW" sz="2800" dirty="0" smtClean="0">
                <a:solidFill>
                  <a:srgbClr val="7030A0"/>
                </a:solidFill>
                <a:latin typeface="華康少女文字 Std W7" pitchFamily="82" charset="-120"/>
                <a:ea typeface="華康少女文字 Std W7" pitchFamily="82" charset="-120"/>
              </a:rPr>
              <a:t>【</a:t>
            </a:r>
            <a:r>
              <a:rPr lang="zh-TW" altLang="en-US" sz="2800" dirty="0" smtClean="0">
                <a:solidFill>
                  <a:srgbClr val="7030A0"/>
                </a:solidFill>
                <a:latin typeface="華康少女文字 Std W7" pitchFamily="82" charset="-120"/>
                <a:ea typeface="華康少女文字 Std W7" pitchFamily="82" charset="-120"/>
              </a:rPr>
              <a:t>適合對象</a:t>
            </a:r>
            <a:r>
              <a:rPr lang="en-US" altLang="zh-TW" sz="2800" dirty="0" smtClean="0">
                <a:solidFill>
                  <a:srgbClr val="7030A0"/>
                </a:solidFill>
                <a:latin typeface="華康少女文字 Std W7" pitchFamily="82" charset="-120"/>
                <a:ea typeface="華康少女文字 Std W7" pitchFamily="82" charset="-120"/>
              </a:rPr>
              <a:t>】</a:t>
            </a:r>
          </a:p>
          <a:p>
            <a:pPr>
              <a:buNone/>
            </a:pPr>
            <a:r>
              <a:rPr lang="zh-TW" altLang="en-US" sz="2800" dirty="0" smtClean="0">
                <a:solidFill>
                  <a:srgbClr val="7030A0"/>
                </a:solidFill>
                <a:latin typeface="華康少女文字 Std W7" pitchFamily="82" charset="-120"/>
                <a:ea typeface="華康少女文字 Std W7" pitchFamily="82" charset="-120"/>
              </a:rPr>
              <a:t>目前還不確定要念高中或高職的同學</a:t>
            </a:r>
            <a:endParaRPr lang="zh-TW" altLang="en-US" sz="2800" dirty="0">
              <a:solidFill>
                <a:srgbClr val="7030A0"/>
              </a:solidFill>
              <a:latin typeface="華康少女文字 Std W7" pitchFamily="82" charset="-120"/>
              <a:ea typeface="華康少女文字 Std W7" pitchFamily="82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07904" y="1412776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zh-TW" sz="2800" dirty="0" smtClean="0">
                <a:solidFill>
                  <a:srgbClr val="FF0000"/>
                </a:solidFill>
                <a:latin typeface="華康少女文字 Std W7" pitchFamily="82" charset="-120"/>
                <a:ea typeface="華康少女文字 Std W7" pitchFamily="82" charset="-120"/>
              </a:rPr>
              <a:t>【</a:t>
            </a:r>
            <a:r>
              <a:rPr lang="zh-TW" altLang="en-US" sz="2800" dirty="0" smtClean="0">
                <a:solidFill>
                  <a:srgbClr val="FF0000"/>
                </a:solidFill>
                <a:latin typeface="華康少女文字 Std W7" pitchFamily="82" charset="-120"/>
                <a:ea typeface="華康少女文字 Std W7" pitchFamily="82" charset="-120"/>
              </a:rPr>
              <a:t>學術學程  </a:t>
            </a:r>
            <a:r>
              <a:rPr lang="en-US" altLang="zh-TW" sz="2800" dirty="0" smtClean="0">
                <a:solidFill>
                  <a:srgbClr val="FF0000"/>
                </a:solidFill>
                <a:latin typeface="華康少女文字 Std W7" pitchFamily="82" charset="-120"/>
                <a:ea typeface="華康少女文字 Std W7" pitchFamily="82" charset="-120"/>
              </a:rPr>
              <a:t>】</a:t>
            </a:r>
          </a:p>
        </p:txBody>
      </p:sp>
      <p:sp>
        <p:nvSpPr>
          <p:cNvPr id="7" name="矩形 6"/>
          <p:cNvSpPr/>
          <p:nvPr/>
        </p:nvSpPr>
        <p:spPr>
          <a:xfrm>
            <a:off x="6588224" y="1484784"/>
            <a:ext cx="21950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zh-TW" sz="2800" dirty="0" smtClean="0">
                <a:solidFill>
                  <a:srgbClr val="FF0000"/>
                </a:solidFill>
                <a:latin typeface="華康少女文字 Std W7" pitchFamily="82" charset="-120"/>
                <a:ea typeface="華康少女文字 Std W7" pitchFamily="82" charset="-120"/>
              </a:rPr>
              <a:t>【</a:t>
            </a:r>
            <a:r>
              <a:rPr lang="zh-TW" altLang="en-US" sz="2800" dirty="0" smtClean="0">
                <a:solidFill>
                  <a:srgbClr val="FF0000"/>
                </a:solidFill>
                <a:latin typeface="華康少女文字 Std W7" pitchFamily="82" charset="-120"/>
                <a:ea typeface="華康少女文字 Std W7" pitchFamily="82" charset="-120"/>
              </a:rPr>
              <a:t>職業學程</a:t>
            </a:r>
            <a:r>
              <a:rPr lang="en-US" altLang="zh-TW" sz="2800" dirty="0" smtClean="0">
                <a:solidFill>
                  <a:srgbClr val="FF0000"/>
                </a:solidFill>
                <a:latin typeface="華康少女文字 Std W7" pitchFamily="82" charset="-120"/>
                <a:ea typeface="華康少女文字 Std W7" pitchFamily="82" charset="-120"/>
              </a:rPr>
              <a:t>】</a:t>
            </a: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467544" y="4293096"/>
            <a:ext cx="8507288" cy="864096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 2"/>
              <a:buChar char=""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華康海報體 Std W9" pitchFamily="82" charset="-120"/>
                <a:ea typeface="華康海報體 Std W9" pitchFamily="82" charset="-120"/>
                <a:cs typeface="+mn-cs"/>
              </a:rPr>
              <a:t>特色：可跨學程彈性選課、學年學分制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華康海報體 Std W9" pitchFamily="82" charset="-120"/>
              <a:ea typeface="華康海報體 Std W9" pitchFamily="82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a00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2828362"/>
            <a:ext cx="1842120" cy="4029638"/>
          </a:xfrm>
          <a:prstGeom prst="rect">
            <a:avLst/>
          </a:prstGeo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1331640" y="260648"/>
            <a:ext cx="6393904" cy="1143000"/>
          </a:xfrm>
          <a:prstGeom prst="rect">
            <a:avLst/>
          </a:prstGeom>
        </p:spPr>
        <p:txBody>
          <a:bodyPr vert="horz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7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華康勘亭流 Std W9" pitchFamily="66" charset="-120"/>
                <a:ea typeface="華康勘亭流 Std W9" pitchFamily="66" charset="-120"/>
                <a:cs typeface="+mj-cs"/>
              </a:rPr>
              <a:t>高職</a:t>
            </a:r>
            <a:r>
              <a:rPr kumimoji="0" lang="zh-TW" altLang="en-US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華康竹風體 Std W4" pitchFamily="18" charset="-120"/>
                <a:ea typeface="超研澤細圓" pitchFamily="49" charset="-120"/>
                <a:cs typeface="+mj-cs"/>
              </a:rPr>
              <a:t>    </a:t>
            </a:r>
            <a:r>
              <a:rPr kumimoji="0" lang="zh-TW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華康竹風體 Std W4" pitchFamily="18" charset="-120"/>
                <a:ea typeface="超研澤細圓" pitchFamily="49" charset="-120"/>
                <a:cs typeface="+mj-cs"/>
              </a:rPr>
              <a:t>              </a:t>
            </a:r>
            <a:r>
              <a:rPr kumimoji="0" lang="en-US" altLang="zh-TW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華康竹風體 Std W4" pitchFamily="18" charset="-120"/>
                <a:ea typeface="超研澤細圓" pitchFamily="49" charset="-120"/>
                <a:cs typeface="+mj-cs"/>
              </a:rPr>
              <a:t/>
            </a:r>
            <a:br>
              <a:rPr kumimoji="0" lang="en-US" altLang="zh-TW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華康竹風體 Std W4" pitchFamily="18" charset="-120"/>
                <a:ea typeface="超研澤細圓" pitchFamily="49" charset="-120"/>
                <a:cs typeface="+mj-cs"/>
              </a:rPr>
            </a:br>
            <a:endParaRPr kumimoji="0" lang="zh-TW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華康兒風體W4(P)" pitchFamily="34" charset="-120"/>
              <a:ea typeface="華康兒風體W4(P)" pitchFamily="34" charset="-120"/>
              <a:cs typeface="+mj-cs"/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755576" y="1700808"/>
            <a:ext cx="6624736" cy="204482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 2"/>
              <a:buChar char=""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海報體 Std W9" pitchFamily="82" charset="-120"/>
                <a:ea typeface="華康海報體 Std W9" pitchFamily="82" charset="-120"/>
                <a:cs typeface="+mn-cs"/>
              </a:rPr>
              <a:t>課程目標：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華康海報體 Std W9" pitchFamily="82" charset="-120"/>
              <a:ea typeface="華康海報體 Std W9" pitchFamily="82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Wingdings 2"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海報體 Std W9" pitchFamily="82" charset="-120"/>
                <a:ea typeface="華康海報體 Std W9" pitchFamily="82" charset="-120"/>
                <a:cs typeface="+mn-cs"/>
              </a:rPr>
              <a:t>   培養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海報體 Std W9" pitchFamily="82" charset="-120"/>
                <a:ea typeface="華康海報體 Std W9" pitchFamily="82" charset="-120"/>
                <a:cs typeface="+mn-cs"/>
              </a:rPr>
              <a:t>基層</a:t>
            </a:r>
            <a:r>
              <a:rPr kumimoji="0" lang="zh-TW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海報體 Std W9" pitchFamily="82" charset="-120"/>
                <a:ea typeface="華康海報體 Std W9" pitchFamily="82" charset="-120"/>
                <a:cs typeface="+mn-cs"/>
              </a:rPr>
              <a:t>職業的專業技術人才</a:t>
            </a: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華康海報體 Std W9" pitchFamily="82" charset="-120"/>
              <a:ea typeface="華康海報體 Std W9" pitchFamily="82" charset="-120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3568" y="4437112"/>
            <a:ext cx="5570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altLang="zh-TW" sz="2800" dirty="0" smtClean="0">
                <a:solidFill>
                  <a:srgbClr val="7030A0"/>
                </a:solidFill>
                <a:latin typeface="華康少女文字 Std W7" pitchFamily="82" charset="-120"/>
                <a:ea typeface="華康少女文字 Std W7" pitchFamily="82" charset="-120"/>
              </a:rPr>
              <a:t>【</a:t>
            </a:r>
            <a:r>
              <a:rPr lang="zh-TW" altLang="en-US" sz="2800" dirty="0" smtClean="0">
                <a:solidFill>
                  <a:srgbClr val="7030A0"/>
                </a:solidFill>
                <a:latin typeface="華康少女文字 Std W7" pitchFamily="82" charset="-120"/>
                <a:ea typeface="華康少女文字 Std W7" pitchFamily="82" charset="-120"/>
              </a:rPr>
              <a:t>適合對象</a:t>
            </a:r>
            <a:r>
              <a:rPr lang="en-US" altLang="zh-TW" sz="2800" dirty="0" smtClean="0">
                <a:solidFill>
                  <a:srgbClr val="7030A0"/>
                </a:solidFill>
                <a:latin typeface="華康少女文字 Std W7" pitchFamily="82" charset="-120"/>
                <a:ea typeface="華康少女文字 Std W7" pitchFamily="82" charset="-120"/>
              </a:rPr>
              <a:t>】</a:t>
            </a:r>
            <a:r>
              <a:rPr lang="zh-TW" altLang="en-US" sz="2800" u="sng" dirty="0" smtClean="0">
                <a:solidFill>
                  <a:srgbClr val="FF0000"/>
                </a:solidFill>
                <a:latin typeface="華康少女文字 Std W7" pitchFamily="82" charset="-120"/>
                <a:ea typeface="華康少女文字 Std W7" pitchFamily="82" charset="-120"/>
              </a:rPr>
              <a:t>職業取向</a:t>
            </a:r>
            <a:r>
              <a:rPr lang="zh-TW" altLang="en-US" sz="2800" dirty="0" smtClean="0">
                <a:solidFill>
                  <a:srgbClr val="7030A0"/>
                </a:solidFill>
                <a:latin typeface="華康少女文字 Std W7" pitchFamily="82" charset="-120"/>
                <a:ea typeface="華康少女文字 Std W7" pitchFamily="82" charset="-120"/>
              </a:rPr>
              <a:t>明顯的同學</a:t>
            </a:r>
            <a:endParaRPr lang="zh-TW" altLang="en-US" sz="2800" dirty="0">
              <a:solidFill>
                <a:srgbClr val="7030A0"/>
              </a:solidFill>
              <a:latin typeface="華康少女文字 Std W7" pitchFamily="82" charset="-120"/>
              <a:ea typeface="華康少女文字 Std W7" pitchFamily="82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3069</TotalTime>
  <Words>893</Words>
  <Application>Microsoft Office PowerPoint</Application>
  <PresentationFormat>如螢幕大小 (4:3)</PresentationFormat>
  <Paragraphs>177</Paragraphs>
  <Slides>23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41" baseType="lpstr">
      <vt:lpstr>华文楷体</vt:lpstr>
      <vt:lpstr>華康中圓體</vt:lpstr>
      <vt:lpstr>華康少女文字 Std W7</vt:lpstr>
      <vt:lpstr>華康竹風體 Std W4</vt:lpstr>
      <vt:lpstr>華康抖抖體 Std W3</vt:lpstr>
      <vt:lpstr>華康兒風體W4(P)</vt:lpstr>
      <vt:lpstr>華康流隸體 Std W7</vt:lpstr>
      <vt:lpstr>華康海報體 Std W9</vt:lpstr>
      <vt:lpstr>華康勘亭流 Std W9</vt:lpstr>
      <vt:lpstr>超研澤細圓</vt:lpstr>
      <vt:lpstr>微軟正黑體</vt:lpstr>
      <vt:lpstr>新細明體</vt:lpstr>
      <vt:lpstr>Arial</vt:lpstr>
      <vt:lpstr>Calibri</vt:lpstr>
      <vt:lpstr>Cambria</vt:lpstr>
      <vt:lpstr>Maiandra GD</vt:lpstr>
      <vt:lpstr>Wingdings 2</vt:lpstr>
      <vt:lpstr>龍騰四海</vt:lpstr>
      <vt:lpstr>多元進路知多少  </vt:lpstr>
      <vt:lpstr>對於未來這件事…</vt:lpstr>
      <vt:lpstr>我在哪裡…我可以去哪裡…我想去哪裡…</vt:lpstr>
      <vt:lpstr>       一、國中畢業的升學進路              有哪些學校類型？</vt:lpstr>
      <vt:lpstr>高中                   </vt:lpstr>
      <vt:lpstr>      二、高中可分為哪幾種類型？                   </vt:lpstr>
      <vt:lpstr>PowerPoint 簡報</vt:lpstr>
      <vt:lpstr>四、什麼是綜合高中？</vt:lpstr>
      <vt:lpstr>PowerPoint 簡報</vt:lpstr>
      <vt:lpstr>PowerPoint 簡報</vt:lpstr>
      <vt:lpstr>PowerPoint 簡報</vt:lpstr>
      <vt:lpstr>高職六大類</vt:lpstr>
      <vt:lpstr>六大類共15群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第二步：面對問題解決它!!!</vt:lpstr>
      <vt:lpstr>評估自己的位置在哪裡</vt:lpstr>
      <vt:lpstr>自我認識類(興趣、能力、性向)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acer</cp:lastModifiedBy>
  <cp:revision>226</cp:revision>
  <dcterms:created xsi:type="dcterms:W3CDTF">2013-02-07T05:35:35Z</dcterms:created>
  <dcterms:modified xsi:type="dcterms:W3CDTF">2022-01-20T00:40:49Z</dcterms:modified>
</cp:coreProperties>
</file>